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05ad647f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05ad647f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c0c50d8fa2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c0c50d8fa2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c05ad647ff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c05ad647ff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c05ad647ff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c05ad647ff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0bcf52dc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0bcf52dc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0bcf52dc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c0bcf52dc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c0bcf52dc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c0bcf52dc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0bcf52dc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c0bcf52dc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0c50d8fa2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c0c50d8fa2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c0c50d8fa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c0c50d8fa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0c50d8fa2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c0c50d8fa2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05ad647ff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05ad647ff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c0c50d8fa2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c0c50d8fa2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c0c50d8fa2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c0c50d8fa2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c0c50d8fa2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c0c50d8fa2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c0c50d8fa2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c0c50d8fa2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c0c50d8fa2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c0c50d8fa2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c0c50d8fa2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c0c50d8fa2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c0c50d8fa2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c0c50d8fa2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c0c50d8fa2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c0c50d8fa2_1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c0c50d8fa2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c0c50d8fa2_1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c0bcf52dc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c0bcf52dc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0c50d8f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c0c50d8f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c05ad647ff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c05ad647ff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c0bcf52dc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c0bcf52dc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c0bcf52dc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c0bcf52dc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c05ad647ff_3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c05ad647ff_3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c0c50d8fa2_1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c0c50d8fa2_1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c0c50d8f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c0c50d8f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0c50d8fa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c0c50d8fa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c0c50d8fa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c0c50d8fa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0c50d8fa2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c0c50d8fa2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0c50d8fa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c0c50d8fa2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0c50d8fa2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c0c50d8fa2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07550" y="33214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747325" y="1062275"/>
            <a:ext cx="5649300" cy="30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1834662" y="1132360"/>
            <a:ext cx="5474400" cy="2878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2446350" y="1881950"/>
            <a:ext cx="42513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2446350" y="2885647"/>
            <a:ext cx="42513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2512200" y="1328550"/>
            <a:ext cx="41196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2987550" y="29897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2355375" y="1511325"/>
            <a:ext cx="49923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754800" y="1254038"/>
            <a:ext cx="4438500" cy="1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3754800" y="2884763"/>
            <a:ext cx="38520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5026775" y="1770938"/>
            <a:ext cx="323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5026775" y="2550863"/>
            <a:ext cx="32358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2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5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/>
          </p:nvPr>
        </p:nvSpPr>
        <p:spPr>
          <a:xfrm>
            <a:off x="498375" y="2855150"/>
            <a:ext cx="277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796275" y="3342775"/>
            <a:ext cx="2175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 idx="3"/>
          </p:nvPr>
        </p:nvSpPr>
        <p:spPr>
          <a:xfrm>
            <a:off x="3186575" y="2855150"/>
            <a:ext cx="277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"/>
          </p:nvPr>
        </p:nvSpPr>
        <p:spPr>
          <a:xfrm>
            <a:off x="3484475" y="3342775"/>
            <a:ext cx="2175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5"/>
          </p:nvPr>
        </p:nvSpPr>
        <p:spPr>
          <a:xfrm>
            <a:off x="5874676" y="2855150"/>
            <a:ext cx="277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6"/>
          </p:nvPr>
        </p:nvSpPr>
        <p:spPr>
          <a:xfrm>
            <a:off x="6172576" y="3342775"/>
            <a:ext cx="2175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7" hasCustomPrompt="1"/>
          </p:nvPr>
        </p:nvSpPr>
        <p:spPr>
          <a:xfrm>
            <a:off x="1519425" y="2277200"/>
            <a:ext cx="7290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8" hasCustomPrompt="1"/>
          </p:nvPr>
        </p:nvSpPr>
        <p:spPr>
          <a:xfrm>
            <a:off x="4207625" y="2277200"/>
            <a:ext cx="7290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9" hasCustomPrompt="1"/>
          </p:nvPr>
        </p:nvSpPr>
        <p:spPr>
          <a:xfrm>
            <a:off x="6895825" y="2277200"/>
            <a:ext cx="7290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2"/>
          </p:nvPr>
        </p:nvSpPr>
        <p:spPr>
          <a:xfrm>
            <a:off x="937700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1031200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 idx="3"/>
          </p:nvPr>
        </p:nvSpPr>
        <p:spPr>
          <a:xfrm>
            <a:off x="3484419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4"/>
          </p:nvPr>
        </p:nvSpPr>
        <p:spPr>
          <a:xfrm>
            <a:off x="3577825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 idx="5"/>
          </p:nvPr>
        </p:nvSpPr>
        <p:spPr>
          <a:xfrm>
            <a:off x="6031146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6"/>
          </p:nvPr>
        </p:nvSpPr>
        <p:spPr>
          <a:xfrm>
            <a:off x="6124600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140900" y="738200"/>
            <a:ext cx="6862200" cy="36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246987" y="823332"/>
            <a:ext cx="6649800" cy="3497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038200" y="24524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067150" y="1323828"/>
            <a:ext cx="100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038200" y="3205150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title" idx="2"/>
          </p:nvPr>
        </p:nvSpPr>
        <p:spPr>
          <a:xfrm>
            <a:off x="937700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937700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3"/>
          </p:nvPr>
        </p:nvSpPr>
        <p:spPr>
          <a:xfrm>
            <a:off x="3484419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4"/>
          </p:nvPr>
        </p:nvSpPr>
        <p:spPr>
          <a:xfrm>
            <a:off x="3484422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5"/>
          </p:nvPr>
        </p:nvSpPr>
        <p:spPr>
          <a:xfrm>
            <a:off x="6031146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6"/>
          </p:nvPr>
        </p:nvSpPr>
        <p:spPr>
          <a:xfrm>
            <a:off x="6031150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7" hasCustomPrompt="1"/>
          </p:nvPr>
        </p:nvSpPr>
        <p:spPr>
          <a:xfrm>
            <a:off x="1502000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 idx="8" hasCustomPrompt="1"/>
          </p:nvPr>
        </p:nvSpPr>
        <p:spPr>
          <a:xfrm>
            <a:off x="4046975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9" hasCustomPrompt="1"/>
          </p:nvPr>
        </p:nvSpPr>
        <p:spPr>
          <a:xfrm>
            <a:off x="6591950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 idx="2"/>
          </p:nvPr>
        </p:nvSpPr>
        <p:spPr>
          <a:xfrm>
            <a:off x="22878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2287850" y="216398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 idx="3"/>
          </p:nvPr>
        </p:nvSpPr>
        <p:spPr>
          <a:xfrm>
            <a:off x="4603958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4"/>
          </p:nvPr>
        </p:nvSpPr>
        <p:spPr>
          <a:xfrm>
            <a:off x="4603954" y="216398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5"/>
          </p:nvPr>
        </p:nvSpPr>
        <p:spPr>
          <a:xfrm>
            <a:off x="2287850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6"/>
          </p:nvPr>
        </p:nvSpPr>
        <p:spPr>
          <a:xfrm>
            <a:off x="2287850" y="359241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7"/>
          </p:nvPr>
        </p:nvSpPr>
        <p:spPr>
          <a:xfrm>
            <a:off x="460395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8"/>
          </p:nvPr>
        </p:nvSpPr>
        <p:spPr>
          <a:xfrm>
            <a:off x="4603954" y="359241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2"/>
          </p:nvPr>
        </p:nvSpPr>
        <p:spPr>
          <a:xfrm>
            <a:off x="1101175" y="1757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1101175" y="21686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3"/>
          </p:nvPr>
        </p:nvSpPr>
        <p:spPr>
          <a:xfrm>
            <a:off x="3578951" y="1757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4"/>
          </p:nvPr>
        </p:nvSpPr>
        <p:spPr>
          <a:xfrm>
            <a:off x="3578973" y="21686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 idx="5"/>
          </p:nvPr>
        </p:nvSpPr>
        <p:spPr>
          <a:xfrm>
            <a:off x="1101175" y="31906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6"/>
          </p:nvPr>
        </p:nvSpPr>
        <p:spPr>
          <a:xfrm>
            <a:off x="1101175" y="36020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7"/>
          </p:nvPr>
        </p:nvSpPr>
        <p:spPr>
          <a:xfrm>
            <a:off x="3578973" y="31906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8"/>
          </p:nvPr>
        </p:nvSpPr>
        <p:spPr>
          <a:xfrm>
            <a:off x="3578973" y="36020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 idx="9"/>
          </p:nvPr>
        </p:nvSpPr>
        <p:spPr>
          <a:xfrm>
            <a:off x="6056727" y="1757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13"/>
          </p:nvPr>
        </p:nvSpPr>
        <p:spPr>
          <a:xfrm>
            <a:off x="6056725" y="21686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14"/>
          </p:nvPr>
        </p:nvSpPr>
        <p:spPr>
          <a:xfrm>
            <a:off x="6056727" y="31906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5"/>
          </p:nvPr>
        </p:nvSpPr>
        <p:spPr>
          <a:xfrm>
            <a:off x="6056825" y="36020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1906900" y="399650"/>
            <a:ext cx="5330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2018700" y="500500"/>
            <a:ext cx="51066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 hasCustomPrompt="1"/>
          </p:nvPr>
        </p:nvSpPr>
        <p:spPr>
          <a:xfrm>
            <a:off x="2623200" y="1004263"/>
            <a:ext cx="3897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"/>
          </p:nvPr>
        </p:nvSpPr>
        <p:spPr>
          <a:xfrm>
            <a:off x="2623200" y="1816264"/>
            <a:ext cx="3897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 idx="2" hasCustomPrompt="1"/>
          </p:nvPr>
        </p:nvSpPr>
        <p:spPr>
          <a:xfrm>
            <a:off x="2623200" y="2733727"/>
            <a:ext cx="3897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3"/>
          </p:nvPr>
        </p:nvSpPr>
        <p:spPr>
          <a:xfrm>
            <a:off x="2623200" y="3540438"/>
            <a:ext cx="3897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3220300" y="3561000"/>
            <a:ext cx="270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zh-TW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zh-TW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000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zh-TW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zh-TW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2854638" y="539400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2854638" y="14982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568000" y="2626550"/>
            <a:ext cx="27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4833399" y="2626550"/>
            <a:ext cx="27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951897" y="30379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686500" y="30379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56825" y="1888850"/>
            <a:ext cx="41178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956825" y="1127938"/>
            <a:ext cx="41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284525" y="814950"/>
            <a:ext cx="6574800" cy="35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1386171" y="896518"/>
            <a:ext cx="6371400" cy="3350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184400" y="1530025"/>
            <a:ext cx="408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184448" y="2339375"/>
            <a:ext cx="4087800" cy="12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077565" y="3544257"/>
            <a:ext cx="69888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2307550" y="33214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01057113岳紀伶    01057132柯欣辰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</p:txBody>
      </p:sp>
      <p:cxnSp>
        <p:nvCxnSpPr>
          <p:cNvPr id="206" name="Google Shape;206;p32"/>
          <p:cNvCxnSpPr/>
          <p:nvPr/>
        </p:nvCxnSpPr>
        <p:spPr>
          <a:xfrm>
            <a:off x="4065100" y="3174238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2"/>
          <p:cNvSpPr txBox="1">
            <a:spLocks noGrp="1"/>
          </p:cNvSpPr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助教模擬器</a:t>
            </a:r>
            <a:r>
              <a:rPr 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 </a:t>
            </a:r>
            <a:endParaRPr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1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41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遊戲前置劇情-&gt;選擇遊戲主題/難度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0" y="1332925"/>
            <a:ext cx="4501325" cy="200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625" y="2709950"/>
            <a:ext cx="4198925" cy="186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/>
          <p:nvPr/>
        </p:nvSpPr>
        <p:spPr>
          <a:xfrm rot="10800000">
            <a:off x="1082625" y="3339775"/>
            <a:ext cx="2886600" cy="782700"/>
          </a:xfrm>
          <a:prstGeom prst="wedgeRoundRectCallout">
            <a:avLst>
              <a:gd name="adj1" fmla="val -37235"/>
              <a:gd name="adj2" fmla="val 8220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1"/>
          <p:cNvSpPr txBox="1"/>
          <p:nvPr/>
        </p:nvSpPr>
        <p:spPr>
          <a:xfrm>
            <a:off x="1242475" y="3407875"/>
            <a:ext cx="3247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demo計時賽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可以選擇不同主題以及難度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288" name="Google Shape;288;p41"/>
          <p:cNvSpPr/>
          <p:nvPr/>
        </p:nvSpPr>
        <p:spPr>
          <a:xfrm flipH="1">
            <a:off x="4920000" y="1925250"/>
            <a:ext cx="2280900" cy="646500"/>
          </a:xfrm>
          <a:prstGeom prst="wedgeRoundRectCallout">
            <a:avLst>
              <a:gd name="adj1" fmla="val -37235"/>
              <a:gd name="adj2" fmla="val 8220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1"/>
          <p:cNvSpPr txBox="1"/>
          <p:nvPr/>
        </p:nvSpPr>
        <p:spPr>
          <a:xfrm flipH="1">
            <a:off x="4985485" y="2033071"/>
            <a:ext cx="3247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改作文則只有選擇難度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Hachi Maru Pop"/>
                <a:ea typeface="Hachi Maru Pop"/>
                <a:cs typeface="Hachi Maru Pop"/>
                <a:sym typeface="Hachi Maru Pop"/>
              </a:rPr>
              <a:t>在時間內找出</a:t>
            </a:r>
            <a:r>
              <a:rPr lang="zh-TW" b="1" dirty="0">
                <a:latin typeface="Hachi Maru Pop"/>
                <a:ea typeface="Hachi Maru Pop"/>
                <a:cs typeface="Hachi Maru Pop"/>
                <a:sym typeface="Hachi Maru Pop"/>
              </a:rPr>
              <a:t>錯</a:t>
            </a:r>
            <a:r>
              <a:rPr lang="zh-TW" dirty="0">
                <a:latin typeface="Hachi Maru Pop"/>
                <a:ea typeface="Hachi Maru Pop"/>
                <a:cs typeface="Hachi Maru Pop"/>
                <a:sym typeface="Hachi Maru Pop"/>
              </a:rPr>
              <a:t>字</a:t>
            </a:r>
            <a:endParaRPr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295" name="Google Shape;295;p42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2512200" y="1515451"/>
            <a:ext cx="41196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 dirty="0">
                <a:latin typeface="Hachi Maru Pop"/>
                <a:ea typeface="Hachi Maru Pop"/>
                <a:cs typeface="Hachi Maru Pop"/>
                <a:sym typeface="Hachi Maru Pop"/>
              </a:rPr>
              <a:t>極限改作文</a:t>
            </a:r>
            <a:endParaRPr sz="5500"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/>
          <p:nvPr/>
        </p:nvSpPr>
        <p:spPr>
          <a:xfrm>
            <a:off x="5340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3"/>
          <p:cNvSpPr/>
          <p:nvPr/>
        </p:nvSpPr>
        <p:spPr>
          <a:xfrm>
            <a:off x="5340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3"/>
          <p:cNvSpPr/>
          <p:nvPr/>
        </p:nvSpPr>
        <p:spPr>
          <a:xfrm>
            <a:off x="1062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3"/>
          <p:cNvSpPr/>
          <p:nvPr/>
        </p:nvSpPr>
        <p:spPr>
          <a:xfrm>
            <a:off x="1062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3"/>
          <p:cNvSpPr txBox="1">
            <a:spLocks noGrp="1"/>
          </p:cNvSpPr>
          <p:nvPr>
            <p:ph type="title" idx="2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難度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不同難度決定不同時間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7" name="Google Shape;307;p43"/>
          <p:cNvSpPr txBox="1">
            <a:spLocks noGrp="1"/>
          </p:cNvSpPr>
          <p:nvPr>
            <p:ph type="title" idx="3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計時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8" name="Google Shape;308;p43"/>
          <p:cNvSpPr txBox="1">
            <a:spLocks noGrp="1"/>
          </p:cNvSpPr>
          <p:nvPr>
            <p:ph type="subTitle" idx="4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顯示倒數進度條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09" name="Google Shape;309;p43"/>
          <p:cNvSpPr txBox="1">
            <a:spLocks noGrp="1"/>
          </p:cNvSpPr>
          <p:nvPr>
            <p:ph type="title" idx="5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選字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6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點下圈起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可取消選取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title" idx="7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離開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8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回到首頁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13" name="Google Shape;313;p43"/>
          <p:cNvSpPr txBox="1">
            <a:spLocks noGrp="1"/>
          </p:cNvSpPr>
          <p:nvPr>
            <p:ph type="title" idx="9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title" idx="13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title" idx="14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title" idx="15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cxnSp>
        <p:nvCxnSpPr>
          <p:cNvPr id="317" name="Google Shape;317;p43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遊戲內容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44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44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選擇遊戲模式-&gt;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00" y="1761475"/>
            <a:ext cx="5451702" cy="27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/>
          <p:nvPr/>
        </p:nvSpPr>
        <p:spPr>
          <a:xfrm rot="5400000">
            <a:off x="7162478" y="3375453"/>
            <a:ext cx="805306" cy="2271600"/>
          </a:xfrm>
          <a:prstGeom prst="wedgeRoundRectCallout">
            <a:avLst>
              <a:gd name="adj1" fmla="val -57740"/>
              <a:gd name="adj2" fmla="val 28879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6532752" y="4177425"/>
            <a:ext cx="237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開始 開始遊戲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離開 回到遊戲首頁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4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45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遊戲初始畫面-&gt;遊戲開始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725" y="1526475"/>
            <a:ext cx="5544050" cy="298288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/>
          <p:nvPr/>
        </p:nvSpPr>
        <p:spPr>
          <a:xfrm rot="5400000">
            <a:off x="7179275" y="2973525"/>
            <a:ext cx="782200" cy="2949600"/>
          </a:xfrm>
          <a:prstGeom prst="wedgeRoundRectCallout">
            <a:avLst>
              <a:gd name="adj1" fmla="val -68833"/>
              <a:gd name="adj2" fmla="val 21365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5"/>
          <p:cNvSpPr txBox="1"/>
          <p:nvPr/>
        </p:nvSpPr>
        <p:spPr>
          <a:xfrm>
            <a:off x="6120894" y="4125175"/>
            <a:ext cx="2901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根據難度設定時間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完成 進行評判並進入下一篇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46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" name="Google Shape;342;p46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遊戲畫面-&gt;遊戲結束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25" y="1658550"/>
            <a:ext cx="5544050" cy="2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/>
          <p:nvPr/>
        </p:nvSpPr>
        <p:spPr>
          <a:xfrm rot="5400000">
            <a:off x="7380785" y="2678890"/>
            <a:ext cx="479829" cy="2813700"/>
          </a:xfrm>
          <a:prstGeom prst="wedgeRoundRectCallout">
            <a:avLst>
              <a:gd name="adj1" fmla="val -58089"/>
              <a:gd name="adj2" fmla="val 630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6"/>
          <p:cNvSpPr txBox="1"/>
          <p:nvPr/>
        </p:nvSpPr>
        <p:spPr>
          <a:xfrm>
            <a:off x="6242100" y="3878006"/>
            <a:ext cx="29019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查看評分結果 進入成績顯示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47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遊戲結束-&gt;成績顯示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125" y="1570175"/>
            <a:ext cx="5281725" cy="30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/>
          <p:nvPr/>
        </p:nvSpPr>
        <p:spPr>
          <a:xfrm rot="5400000">
            <a:off x="7261545" y="2810463"/>
            <a:ext cx="725100" cy="2884200"/>
          </a:xfrm>
          <a:prstGeom prst="wedgeRoundRectCallout">
            <a:avLst>
              <a:gd name="adj1" fmla="val -58089"/>
              <a:gd name="adj2" fmla="val 630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7"/>
          <p:cNvSpPr txBox="1"/>
          <p:nvPr/>
        </p:nvSpPr>
        <p:spPr>
          <a:xfrm>
            <a:off x="6242100" y="3924425"/>
            <a:ext cx="2901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上傳分數至排行榜 上傳成績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查看排行榜 查看排名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6122250" y="841750"/>
            <a:ext cx="21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注意：成績只可上傳一次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>
            <a:spLocks noGrp="1"/>
          </p:cNvSpPr>
          <p:nvPr>
            <p:ph type="subTitle" idx="1"/>
          </p:nvPr>
        </p:nvSpPr>
        <p:spPr>
          <a:xfrm>
            <a:off x="2512200" y="2328150"/>
            <a:ext cx="4119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完成指定題數 增進自身知識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361" name="Google Shape;361;p48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48"/>
          <p:cNvSpPr txBox="1">
            <a:spLocks noGrp="1"/>
          </p:cNvSpPr>
          <p:nvPr>
            <p:ph type="title"/>
          </p:nvPr>
        </p:nvSpPr>
        <p:spPr>
          <a:xfrm>
            <a:off x="2512200" y="1480950"/>
            <a:ext cx="44583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demo計時賽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/>
          <p:nvPr/>
        </p:nvSpPr>
        <p:spPr>
          <a:xfrm>
            <a:off x="5340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5340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1062527" y="3352274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9"/>
          <p:cNvSpPr/>
          <p:nvPr/>
        </p:nvSpPr>
        <p:spPr>
          <a:xfrm>
            <a:off x="1062527" y="1837749"/>
            <a:ext cx="795600" cy="79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title" idx="2"/>
          </p:nvPr>
        </p:nvSpPr>
        <p:spPr>
          <a:xfrm>
            <a:off x="1858127" y="1682850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難度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2" name="Google Shape;372;p49"/>
          <p:cNvSpPr txBox="1">
            <a:spLocks noGrp="1"/>
          </p:cNvSpPr>
          <p:nvPr>
            <p:ph type="subTitle" idx="1"/>
          </p:nvPr>
        </p:nvSpPr>
        <p:spPr>
          <a:xfrm>
            <a:off x="1858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不同難度決定解題數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3" name="Google Shape;373;p49"/>
          <p:cNvSpPr txBox="1">
            <a:spLocks noGrp="1"/>
          </p:cNvSpPr>
          <p:nvPr>
            <p:ph type="title" idx="3"/>
          </p:nvPr>
        </p:nvSpPr>
        <p:spPr>
          <a:xfrm>
            <a:off x="6136125" y="1682850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計時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4" name="Google Shape;374;p49"/>
          <p:cNvSpPr txBox="1">
            <a:spLocks noGrp="1"/>
          </p:cNvSpPr>
          <p:nvPr>
            <p:ph type="subTitle" idx="4"/>
          </p:nvPr>
        </p:nvSpPr>
        <p:spPr>
          <a:xfrm>
            <a:off x="6136127" y="2193175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紀錄完成已定題數</a:t>
            </a:r>
            <a:br>
              <a:rPr lang="zh-TW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所花費時間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5" name="Google Shape;375;p49"/>
          <p:cNvSpPr txBox="1">
            <a:spLocks noGrp="1"/>
          </p:cNvSpPr>
          <p:nvPr>
            <p:ph type="title" idx="5"/>
          </p:nvPr>
        </p:nvSpPr>
        <p:spPr>
          <a:xfrm>
            <a:off x="1858127" y="3221825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多主題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6"/>
          </p:nvPr>
        </p:nvSpPr>
        <p:spPr>
          <a:xfrm>
            <a:off x="1858127" y="3732149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有多種主題提供選擇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7" name="Google Shape;377;p49"/>
          <p:cNvSpPr txBox="1">
            <a:spLocks noGrp="1"/>
          </p:cNvSpPr>
          <p:nvPr>
            <p:ph type="title" idx="7"/>
          </p:nvPr>
        </p:nvSpPr>
        <p:spPr>
          <a:xfrm>
            <a:off x="6136125" y="3221825"/>
            <a:ext cx="228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8" name="Google Shape;378;p49"/>
          <p:cNvSpPr txBox="1">
            <a:spLocks noGrp="1"/>
          </p:cNvSpPr>
          <p:nvPr>
            <p:ph type="subTitle" idx="8"/>
          </p:nvPr>
        </p:nvSpPr>
        <p:spPr>
          <a:xfrm>
            <a:off x="6136127" y="3732147"/>
            <a:ext cx="2092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開始遊戲音效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答對答錯音效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379" name="Google Shape;379;p49"/>
          <p:cNvSpPr txBox="1">
            <a:spLocks noGrp="1"/>
          </p:cNvSpPr>
          <p:nvPr>
            <p:ph type="title" idx="9"/>
          </p:nvPr>
        </p:nvSpPr>
        <p:spPr>
          <a:xfrm>
            <a:off x="1095852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title" idx="13"/>
          </p:nvPr>
        </p:nvSpPr>
        <p:spPr>
          <a:xfrm>
            <a:off x="1095852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title" idx="14"/>
          </p:nvPr>
        </p:nvSpPr>
        <p:spPr>
          <a:xfrm>
            <a:off x="5373827" y="1895499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382" name="Google Shape;382;p49"/>
          <p:cNvSpPr txBox="1">
            <a:spLocks noGrp="1"/>
          </p:cNvSpPr>
          <p:nvPr>
            <p:ph type="title" idx="15"/>
          </p:nvPr>
        </p:nvSpPr>
        <p:spPr>
          <a:xfrm>
            <a:off x="5373827" y="3410024"/>
            <a:ext cx="72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cxnSp>
        <p:nvCxnSpPr>
          <p:cNvPr id="383" name="Google Shape;383;p4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p4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遊戲內容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50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50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選擇遊戲模式-&gt;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413" y="1406225"/>
            <a:ext cx="6357173" cy="2873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0"/>
          <p:cNvSpPr/>
          <p:nvPr/>
        </p:nvSpPr>
        <p:spPr>
          <a:xfrm rot="5400000">
            <a:off x="824300" y="3423750"/>
            <a:ext cx="799500" cy="2271600"/>
          </a:xfrm>
          <a:prstGeom prst="wedgeRoundRectCallout">
            <a:avLst>
              <a:gd name="adj1" fmla="val -57695"/>
              <a:gd name="adj2" fmla="val -25195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0"/>
          <p:cNvSpPr txBox="1"/>
          <p:nvPr/>
        </p:nvSpPr>
        <p:spPr>
          <a:xfrm>
            <a:off x="262687" y="4236297"/>
            <a:ext cx="237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StartGame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開始遊戲 撥放音樂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394" name="Google Shape;394;p50"/>
          <p:cNvSpPr/>
          <p:nvPr/>
        </p:nvSpPr>
        <p:spPr>
          <a:xfrm rot="5400000">
            <a:off x="5557525" y="3448950"/>
            <a:ext cx="553800" cy="1975500"/>
          </a:xfrm>
          <a:prstGeom prst="wedgeRoundRectCallout">
            <a:avLst>
              <a:gd name="adj1" fmla="val -57740"/>
              <a:gd name="adj2" fmla="val 28879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0"/>
          <p:cNvSpPr txBox="1"/>
          <p:nvPr/>
        </p:nvSpPr>
        <p:spPr>
          <a:xfrm>
            <a:off x="4908089" y="4228945"/>
            <a:ext cx="206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顯示所選主題與難度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組員兩人都在大二時擔任不同科目的助教，平時聊天就會和對方分享今天遇到的事情，「作文又要改不完了...」、「改考卷真的很難改QQ」、「沒當過助教都不知道助教的辛苦」、「demo根本就是在打仗」。這類的對話總是會出現在我們日常的對話中。在思考提案時為了兼具獨創性又有結合自己的日常生活，在提案了多個主題後我們決定以「助教模擬器」為主題，讓大家在網頁中利用各式小遊戲，體驗當助教的感覺。</a:t>
            </a:r>
            <a:endParaRPr sz="1150">
              <a:solidFill>
                <a:schemeClr val="dk1"/>
              </a:solidFill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Hachi Maru Pop"/>
                <a:sym typeface="Hachi Maru Pop"/>
              </a:rPr>
              <a:t>創作動機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51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51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遊戲初始畫面-&gt;遊戲開始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150" y="1462300"/>
            <a:ext cx="6139550" cy="29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/>
          <p:nvPr/>
        </p:nvSpPr>
        <p:spPr>
          <a:xfrm rot="5400000">
            <a:off x="6714725" y="837800"/>
            <a:ext cx="788300" cy="1596600"/>
          </a:xfrm>
          <a:prstGeom prst="wedgeRoundRectCallout">
            <a:avLst>
              <a:gd name="adj1" fmla="val 69347"/>
              <a:gd name="adj2" fmla="val 32307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1"/>
          <p:cNvSpPr txBox="1"/>
          <p:nvPr/>
        </p:nvSpPr>
        <p:spPr>
          <a:xfrm>
            <a:off x="6381750" y="1312950"/>
            <a:ext cx="1596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點選圖片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回答同學的問題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405" name="Google Shape;405;p51"/>
          <p:cNvSpPr/>
          <p:nvPr/>
        </p:nvSpPr>
        <p:spPr>
          <a:xfrm rot="5400000">
            <a:off x="5567750" y="3583275"/>
            <a:ext cx="611400" cy="2227200"/>
          </a:xfrm>
          <a:prstGeom prst="wedgeRoundRectCallout">
            <a:avLst>
              <a:gd name="adj1" fmla="val -75114"/>
              <a:gd name="adj2" fmla="val -306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1"/>
          <p:cNvSpPr txBox="1"/>
          <p:nvPr/>
        </p:nvSpPr>
        <p:spPr>
          <a:xfrm>
            <a:off x="4791654" y="4474250"/>
            <a:ext cx="290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開始計時 紀錄遊玩時間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" name="Google Shape;411;p52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點選問題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413" name="Google Shape;413;p52"/>
          <p:cNvSpPr/>
          <p:nvPr/>
        </p:nvSpPr>
        <p:spPr>
          <a:xfrm rot="5400000">
            <a:off x="1283925" y="3583275"/>
            <a:ext cx="611400" cy="2227200"/>
          </a:xfrm>
          <a:prstGeom prst="wedgeRoundRectCallout">
            <a:avLst>
              <a:gd name="adj1" fmla="val -75114"/>
              <a:gd name="adj2" fmla="val -30648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2"/>
          <p:cNvSpPr txBox="1"/>
          <p:nvPr/>
        </p:nvSpPr>
        <p:spPr>
          <a:xfrm>
            <a:off x="591675" y="4489125"/>
            <a:ext cx="199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選擇問題的答案回答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313" y="1367663"/>
            <a:ext cx="6465074" cy="28977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2"/>
          <p:cNvSpPr/>
          <p:nvPr/>
        </p:nvSpPr>
        <p:spPr>
          <a:xfrm rot="5400000">
            <a:off x="7509325" y="1502250"/>
            <a:ext cx="779100" cy="2227200"/>
          </a:xfrm>
          <a:prstGeom prst="wedgeRoundRectCallout">
            <a:avLst>
              <a:gd name="adj1" fmla="val 93327"/>
              <a:gd name="adj2" fmla="val 37543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2"/>
          <p:cNvSpPr txBox="1"/>
          <p:nvPr/>
        </p:nvSpPr>
        <p:spPr>
          <a:xfrm>
            <a:off x="6900925" y="2358900"/>
            <a:ext cx="199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根據回答發送正確音效與錯誤音效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53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53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遊戲畫面-&gt;遊戲結束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24" name="Google Shape;4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02" y="1470025"/>
            <a:ext cx="6642577" cy="28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3"/>
          <p:cNvSpPr/>
          <p:nvPr/>
        </p:nvSpPr>
        <p:spPr>
          <a:xfrm rot="5400000">
            <a:off x="6743950" y="1222075"/>
            <a:ext cx="725100" cy="1877700"/>
          </a:xfrm>
          <a:prstGeom prst="wedgeRoundRectCallout">
            <a:avLst>
              <a:gd name="adj1" fmla="val 83126"/>
              <a:gd name="adj2" fmla="val 4766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3"/>
          <p:cNvSpPr txBox="1"/>
          <p:nvPr/>
        </p:nvSpPr>
        <p:spPr>
          <a:xfrm>
            <a:off x="6307925" y="1837675"/>
            <a:ext cx="17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點選查看評分結果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進入成績顯示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54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54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遊戲結束-&gt;成績顯示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00" y="1471150"/>
            <a:ext cx="5909002" cy="264366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4"/>
          <p:cNvSpPr/>
          <p:nvPr/>
        </p:nvSpPr>
        <p:spPr>
          <a:xfrm rot="5400000">
            <a:off x="7293350" y="2766275"/>
            <a:ext cx="725100" cy="2884200"/>
          </a:xfrm>
          <a:prstGeom prst="wedgeRoundRectCallout">
            <a:avLst>
              <a:gd name="adj1" fmla="val -38315"/>
              <a:gd name="adj2" fmla="val 61025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4"/>
          <p:cNvSpPr txBox="1"/>
          <p:nvPr/>
        </p:nvSpPr>
        <p:spPr>
          <a:xfrm>
            <a:off x="6242100" y="3907250"/>
            <a:ext cx="2901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上傳分數至排行榜 上傳成績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查看排行榜 查看排名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436" name="Google Shape;436;p54"/>
          <p:cNvSpPr txBox="1"/>
          <p:nvPr/>
        </p:nvSpPr>
        <p:spPr>
          <a:xfrm>
            <a:off x="779150" y="4170725"/>
            <a:ext cx="21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tamaran"/>
                <a:ea typeface="Catamaran"/>
                <a:cs typeface="Catamaran"/>
                <a:sym typeface="Catamaran"/>
              </a:rPr>
              <a:t>注意：成績只可上傳一次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p5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55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查看排行榜-&gt;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Scoreboard</a:t>
            </a:r>
            <a:endParaRPr sz="5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443" name="Google Shape;4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50" y="1425025"/>
            <a:ext cx="6727901" cy="30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5"/>
          <p:cNvSpPr/>
          <p:nvPr/>
        </p:nvSpPr>
        <p:spPr>
          <a:xfrm rot="5400000">
            <a:off x="7386775" y="953625"/>
            <a:ext cx="1077600" cy="24198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55"/>
          <p:cNvSpPr txBox="1"/>
          <p:nvPr/>
        </p:nvSpPr>
        <p:spPr>
          <a:xfrm>
            <a:off x="6795400" y="1694550"/>
            <a:ext cx="29019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點選遊戲模式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選擇主題與難度即可觀看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其他玩家的遊玩成績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446" name="Google Shape;446;p55"/>
          <p:cNvSpPr/>
          <p:nvPr/>
        </p:nvSpPr>
        <p:spPr>
          <a:xfrm rot="-5400000" flipH="1">
            <a:off x="1442925" y="2410925"/>
            <a:ext cx="522000" cy="19032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5"/>
          <p:cNvSpPr txBox="1"/>
          <p:nvPr/>
        </p:nvSpPr>
        <p:spPr>
          <a:xfrm>
            <a:off x="752325" y="3154775"/>
            <a:ext cx="248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由成績最佳排至最低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p56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p56"/>
          <p:cNvSpPr txBox="1">
            <a:spLocks noGrp="1"/>
          </p:cNvSpPr>
          <p:nvPr>
            <p:ph type="title"/>
          </p:nvPr>
        </p:nvSpPr>
        <p:spPr>
          <a:xfrm>
            <a:off x="1990475" y="1480950"/>
            <a:ext cx="5011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100">
                <a:latin typeface="Hachi Maru Pop"/>
                <a:ea typeface="Hachi Maru Pop"/>
                <a:cs typeface="Hachi Maru Pop"/>
                <a:sym typeface="Hachi Maru Pop"/>
              </a:rPr>
              <a:t>使用技術</a:t>
            </a:r>
            <a:endParaRPr sz="84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>
            <a:spLocks noGrp="1"/>
          </p:cNvSpPr>
          <p:nvPr>
            <p:ph type="title" idx="2"/>
          </p:nvPr>
        </p:nvSpPr>
        <p:spPr>
          <a:xfrm>
            <a:off x="21354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HTML5</a:t>
            </a:r>
            <a:endParaRPr/>
          </a:p>
        </p:txBody>
      </p:sp>
      <p:sp>
        <p:nvSpPr>
          <p:cNvPr id="459" name="Google Shape;459;p57"/>
          <p:cNvSpPr txBox="1">
            <a:spLocks noGrp="1"/>
          </p:cNvSpPr>
          <p:nvPr>
            <p:ph type="title" idx="3"/>
          </p:nvPr>
        </p:nvSpPr>
        <p:spPr>
          <a:xfrm>
            <a:off x="3308558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460" name="Google Shape;460;p57"/>
          <p:cNvSpPr txBox="1">
            <a:spLocks noGrp="1"/>
          </p:cNvSpPr>
          <p:nvPr>
            <p:ph type="title" idx="5"/>
          </p:nvPr>
        </p:nvSpPr>
        <p:spPr>
          <a:xfrm>
            <a:off x="213543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JavaScript</a:t>
            </a:r>
            <a:endParaRPr/>
          </a:p>
        </p:txBody>
      </p:sp>
      <p:sp>
        <p:nvSpPr>
          <p:cNvPr id="461" name="Google Shape;461;p57"/>
          <p:cNvSpPr txBox="1">
            <a:spLocks noGrp="1"/>
          </p:cNvSpPr>
          <p:nvPr>
            <p:ph type="title" idx="7"/>
          </p:nvPr>
        </p:nvSpPr>
        <p:spPr>
          <a:xfrm>
            <a:off x="361335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</a:t>
            </a:r>
            <a:endParaRPr/>
          </a:p>
        </p:txBody>
      </p:sp>
      <p:cxnSp>
        <p:nvCxnSpPr>
          <p:cNvPr id="462" name="Google Shape;462;p57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3" name="Google Shape;463;p57"/>
          <p:cNvGrpSpPr/>
          <p:nvPr/>
        </p:nvGrpSpPr>
        <p:grpSpPr>
          <a:xfrm>
            <a:off x="1436286" y="2052975"/>
            <a:ext cx="447063" cy="399788"/>
            <a:chOff x="3357086" y="1749551"/>
            <a:chExt cx="447063" cy="399788"/>
          </a:xfrm>
        </p:grpSpPr>
        <p:sp>
          <p:nvSpPr>
            <p:cNvPr id="464" name="Google Shape;464;p57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7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7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7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7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7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7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7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7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7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7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7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7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7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7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57"/>
          <p:cNvGrpSpPr/>
          <p:nvPr/>
        </p:nvGrpSpPr>
        <p:grpSpPr>
          <a:xfrm>
            <a:off x="1446011" y="3457831"/>
            <a:ext cx="427639" cy="446932"/>
            <a:chOff x="4027293" y="1726057"/>
            <a:chExt cx="427639" cy="446932"/>
          </a:xfrm>
        </p:grpSpPr>
        <p:sp>
          <p:nvSpPr>
            <p:cNvPr id="482" name="Google Shape;482;p57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7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7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7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7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7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7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7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7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7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7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7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7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7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7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7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7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7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7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7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7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7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7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7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57"/>
          <p:cNvGrpSpPr/>
          <p:nvPr/>
        </p:nvGrpSpPr>
        <p:grpSpPr>
          <a:xfrm>
            <a:off x="3830722" y="3457761"/>
            <a:ext cx="448953" cy="447087"/>
            <a:chOff x="4676185" y="1725900"/>
            <a:chExt cx="448953" cy="447087"/>
          </a:xfrm>
        </p:grpSpPr>
        <p:sp>
          <p:nvSpPr>
            <p:cNvPr id="507" name="Google Shape;507;p57"/>
            <p:cNvSpPr/>
            <p:nvPr/>
          </p:nvSpPr>
          <p:spPr>
            <a:xfrm>
              <a:off x="4930492" y="2030816"/>
              <a:ext cx="30713" cy="61372"/>
            </a:xfrm>
            <a:custGeom>
              <a:avLst/>
              <a:gdLst/>
              <a:ahLst/>
              <a:cxnLst/>
              <a:rect l="l" t="t" r="r" b="b"/>
              <a:pathLst>
                <a:path w="1170" h="2338" extrusionOk="0">
                  <a:moveTo>
                    <a:pt x="1" y="0"/>
                  </a:moveTo>
                  <a:lnTo>
                    <a:pt x="1" y="2337"/>
                  </a:lnTo>
                  <a:cubicBezTo>
                    <a:pt x="643" y="2337"/>
                    <a:pt x="1170" y="1811"/>
                    <a:pt x="1170" y="1169"/>
                  </a:cubicBezTo>
                  <a:cubicBezTo>
                    <a:pt x="1170" y="526"/>
                    <a:pt x="64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7"/>
            <p:cNvSpPr/>
            <p:nvPr/>
          </p:nvSpPr>
          <p:spPr>
            <a:xfrm>
              <a:off x="4686947" y="2020028"/>
              <a:ext cx="91613" cy="82924"/>
            </a:xfrm>
            <a:custGeom>
              <a:avLst/>
              <a:gdLst/>
              <a:ahLst/>
              <a:cxnLst/>
              <a:rect l="l" t="t" r="r" b="b"/>
              <a:pathLst>
                <a:path w="3490" h="3159" extrusionOk="0">
                  <a:moveTo>
                    <a:pt x="1580" y="1"/>
                  </a:moveTo>
                  <a:cubicBezTo>
                    <a:pt x="706" y="1"/>
                    <a:pt x="1" y="714"/>
                    <a:pt x="1" y="1580"/>
                  </a:cubicBezTo>
                  <a:cubicBezTo>
                    <a:pt x="1" y="2454"/>
                    <a:pt x="706" y="3159"/>
                    <a:pt x="1580" y="3159"/>
                  </a:cubicBezTo>
                  <a:lnTo>
                    <a:pt x="3489" y="3159"/>
                  </a:lnTo>
                  <a:lnTo>
                    <a:pt x="3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7"/>
            <p:cNvSpPr/>
            <p:nvPr/>
          </p:nvSpPr>
          <p:spPr>
            <a:xfrm>
              <a:off x="4980156" y="1776956"/>
              <a:ext cx="59719" cy="69116"/>
            </a:xfrm>
            <a:custGeom>
              <a:avLst/>
              <a:gdLst/>
              <a:ahLst/>
              <a:cxnLst/>
              <a:rect l="l" t="t" r="r" b="b"/>
              <a:pathLst>
                <a:path w="2275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2275" y="1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7"/>
            <p:cNvSpPr/>
            <p:nvPr/>
          </p:nvSpPr>
          <p:spPr>
            <a:xfrm>
              <a:off x="4882954" y="2101060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0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7"/>
            <p:cNvSpPr/>
            <p:nvPr/>
          </p:nvSpPr>
          <p:spPr>
            <a:xfrm>
              <a:off x="4676185" y="1950125"/>
              <a:ext cx="293685" cy="222863"/>
            </a:xfrm>
            <a:custGeom>
              <a:avLst/>
              <a:gdLst/>
              <a:ahLst/>
              <a:cxnLst/>
              <a:rect l="l" t="t" r="r" b="b"/>
              <a:pathLst>
                <a:path w="11188" h="8490" extrusionOk="0">
                  <a:moveTo>
                    <a:pt x="10019" y="3484"/>
                  </a:moveTo>
                  <a:cubicBezTo>
                    <a:pt x="10313" y="3609"/>
                    <a:pt x="10519" y="3904"/>
                    <a:pt x="10519" y="4243"/>
                  </a:cubicBezTo>
                  <a:cubicBezTo>
                    <a:pt x="10519" y="4582"/>
                    <a:pt x="10313" y="4876"/>
                    <a:pt x="10019" y="5010"/>
                  </a:cubicBezTo>
                  <a:lnTo>
                    <a:pt x="10019" y="3484"/>
                  </a:lnTo>
                  <a:close/>
                  <a:moveTo>
                    <a:pt x="3569" y="3003"/>
                  </a:moveTo>
                  <a:lnTo>
                    <a:pt x="3569" y="5492"/>
                  </a:lnTo>
                  <a:lnTo>
                    <a:pt x="1990" y="5492"/>
                  </a:lnTo>
                  <a:cubicBezTo>
                    <a:pt x="1258" y="5492"/>
                    <a:pt x="670" y="4858"/>
                    <a:pt x="750" y="4109"/>
                  </a:cubicBezTo>
                  <a:cubicBezTo>
                    <a:pt x="821" y="3475"/>
                    <a:pt x="1366" y="3003"/>
                    <a:pt x="2008" y="3003"/>
                  </a:cubicBezTo>
                  <a:close/>
                  <a:moveTo>
                    <a:pt x="9359" y="826"/>
                  </a:moveTo>
                  <a:lnTo>
                    <a:pt x="9359" y="7651"/>
                  </a:lnTo>
                  <a:lnTo>
                    <a:pt x="9341" y="7651"/>
                  </a:lnTo>
                  <a:lnTo>
                    <a:pt x="4238" y="5590"/>
                  </a:lnTo>
                  <a:lnTo>
                    <a:pt x="4238" y="2887"/>
                  </a:lnTo>
                  <a:lnTo>
                    <a:pt x="7860" y="1424"/>
                  </a:lnTo>
                  <a:lnTo>
                    <a:pt x="7860" y="4716"/>
                  </a:lnTo>
                  <a:cubicBezTo>
                    <a:pt x="7860" y="4885"/>
                    <a:pt x="7976" y="5037"/>
                    <a:pt x="8146" y="5055"/>
                  </a:cubicBezTo>
                  <a:cubicBezTo>
                    <a:pt x="8161" y="5057"/>
                    <a:pt x="8177" y="5058"/>
                    <a:pt x="8192" y="5058"/>
                  </a:cubicBezTo>
                  <a:cubicBezTo>
                    <a:pt x="8376" y="5058"/>
                    <a:pt x="8520" y="4914"/>
                    <a:pt x="8520" y="4724"/>
                  </a:cubicBezTo>
                  <a:lnTo>
                    <a:pt x="8520" y="1156"/>
                  </a:lnTo>
                  <a:lnTo>
                    <a:pt x="9359" y="826"/>
                  </a:lnTo>
                  <a:close/>
                  <a:moveTo>
                    <a:pt x="3569" y="6161"/>
                  </a:moveTo>
                  <a:lnTo>
                    <a:pt x="3569" y="7820"/>
                  </a:lnTo>
                  <a:lnTo>
                    <a:pt x="2873" y="7820"/>
                  </a:lnTo>
                  <a:lnTo>
                    <a:pt x="2873" y="6161"/>
                  </a:lnTo>
                  <a:close/>
                  <a:moveTo>
                    <a:pt x="9685" y="1"/>
                  </a:moveTo>
                  <a:cubicBezTo>
                    <a:pt x="9644" y="1"/>
                    <a:pt x="9603" y="8"/>
                    <a:pt x="9564" y="23"/>
                  </a:cubicBezTo>
                  <a:lnTo>
                    <a:pt x="3837" y="2334"/>
                  </a:lnTo>
                  <a:lnTo>
                    <a:pt x="2026" y="2334"/>
                  </a:lnTo>
                  <a:cubicBezTo>
                    <a:pt x="1027" y="2334"/>
                    <a:pt x="170" y="3092"/>
                    <a:pt x="90" y="4091"/>
                  </a:cubicBezTo>
                  <a:cubicBezTo>
                    <a:pt x="1" y="5215"/>
                    <a:pt x="893" y="6161"/>
                    <a:pt x="1999" y="6161"/>
                  </a:cubicBezTo>
                  <a:lnTo>
                    <a:pt x="2204" y="6161"/>
                  </a:lnTo>
                  <a:lnTo>
                    <a:pt x="2204" y="8150"/>
                  </a:lnTo>
                  <a:cubicBezTo>
                    <a:pt x="2204" y="8337"/>
                    <a:pt x="2356" y="8480"/>
                    <a:pt x="2543" y="8480"/>
                  </a:cubicBezTo>
                  <a:lnTo>
                    <a:pt x="3899" y="8480"/>
                  </a:lnTo>
                  <a:cubicBezTo>
                    <a:pt x="4086" y="8480"/>
                    <a:pt x="4238" y="8337"/>
                    <a:pt x="4238" y="8150"/>
                  </a:cubicBezTo>
                  <a:lnTo>
                    <a:pt x="4238" y="6321"/>
                  </a:lnTo>
                  <a:lnTo>
                    <a:pt x="9564" y="8462"/>
                  </a:lnTo>
                  <a:cubicBezTo>
                    <a:pt x="9600" y="8480"/>
                    <a:pt x="9644" y="8489"/>
                    <a:pt x="9689" y="8489"/>
                  </a:cubicBezTo>
                  <a:cubicBezTo>
                    <a:pt x="9796" y="8489"/>
                    <a:pt x="9894" y="8436"/>
                    <a:pt x="9965" y="8346"/>
                  </a:cubicBezTo>
                  <a:cubicBezTo>
                    <a:pt x="10001" y="8284"/>
                    <a:pt x="10019" y="8221"/>
                    <a:pt x="10019" y="8150"/>
                  </a:cubicBezTo>
                  <a:lnTo>
                    <a:pt x="10019" y="5706"/>
                  </a:lnTo>
                  <a:cubicBezTo>
                    <a:pt x="10688" y="5554"/>
                    <a:pt x="11188" y="4956"/>
                    <a:pt x="11188" y="4243"/>
                  </a:cubicBezTo>
                  <a:cubicBezTo>
                    <a:pt x="11188" y="3529"/>
                    <a:pt x="10688" y="2931"/>
                    <a:pt x="10019" y="2780"/>
                  </a:cubicBezTo>
                  <a:lnTo>
                    <a:pt x="10019" y="335"/>
                  </a:lnTo>
                  <a:cubicBezTo>
                    <a:pt x="10019" y="273"/>
                    <a:pt x="10001" y="201"/>
                    <a:pt x="9965" y="148"/>
                  </a:cubicBezTo>
                  <a:cubicBezTo>
                    <a:pt x="9894" y="51"/>
                    <a:pt x="9791" y="1"/>
                    <a:pt x="9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7"/>
            <p:cNvSpPr/>
            <p:nvPr/>
          </p:nvSpPr>
          <p:spPr>
            <a:xfrm>
              <a:off x="4994436" y="2053286"/>
              <a:ext cx="68171" cy="17351"/>
            </a:xfrm>
            <a:custGeom>
              <a:avLst/>
              <a:gdLst/>
              <a:ahLst/>
              <a:cxnLst/>
              <a:rect l="l" t="t" r="r" b="b"/>
              <a:pathLst>
                <a:path w="2597" h="661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2231" y="661"/>
                  </a:lnTo>
                  <a:cubicBezTo>
                    <a:pt x="2391" y="661"/>
                    <a:pt x="2543" y="545"/>
                    <a:pt x="2570" y="384"/>
                  </a:cubicBezTo>
                  <a:cubicBezTo>
                    <a:pt x="2596" y="179"/>
                    <a:pt x="2436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7"/>
            <p:cNvSpPr/>
            <p:nvPr/>
          </p:nvSpPr>
          <p:spPr>
            <a:xfrm>
              <a:off x="4979920" y="1986481"/>
              <a:ext cx="36094" cy="34519"/>
            </a:xfrm>
            <a:custGeom>
              <a:avLst/>
              <a:gdLst/>
              <a:ahLst/>
              <a:cxnLst/>
              <a:rect l="l" t="t" r="r" b="b"/>
              <a:pathLst>
                <a:path w="1375" h="1315" extrusionOk="0">
                  <a:moveTo>
                    <a:pt x="1013" y="1"/>
                  </a:moveTo>
                  <a:cubicBezTo>
                    <a:pt x="928" y="1"/>
                    <a:pt x="843" y="34"/>
                    <a:pt x="776" y="101"/>
                  </a:cubicBezTo>
                  <a:lnTo>
                    <a:pt x="125" y="752"/>
                  </a:lnTo>
                  <a:cubicBezTo>
                    <a:pt x="0" y="877"/>
                    <a:pt x="0" y="1091"/>
                    <a:pt x="125" y="1216"/>
                  </a:cubicBezTo>
                  <a:cubicBezTo>
                    <a:pt x="196" y="1288"/>
                    <a:pt x="277" y="1314"/>
                    <a:pt x="366" y="1314"/>
                  </a:cubicBezTo>
                  <a:cubicBezTo>
                    <a:pt x="446" y="1314"/>
                    <a:pt x="535" y="1288"/>
                    <a:pt x="598" y="1216"/>
                  </a:cubicBezTo>
                  <a:lnTo>
                    <a:pt x="1249" y="574"/>
                  </a:lnTo>
                  <a:cubicBezTo>
                    <a:pt x="1374" y="440"/>
                    <a:pt x="1374" y="235"/>
                    <a:pt x="1249" y="101"/>
                  </a:cubicBezTo>
                  <a:cubicBezTo>
                    <a:pt x="1182" y="34"/>
                    <a:pt x="1098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7"/>
            <p:cNvSpPr/>
            <p:nvPr/>
          </p:nvSpPr>
          <p:spPr>
            <a:xfrm>
              <a:off x="4979920" y="2101165"/>
              <a:ext cx="36776" cy="35044"/>
            </a:xfrm>
            <a:custGeom>
              <a:avLst/>
              <a:gdLst/>
              <a:ahLst/>
              <a:cxnLst/>
              <a:rect l="l" t="t" r="r" b="b"/>
              <a:pathLst>
                <a:path w="1401" h="1335" extrusionOk="0">
                  <a:moveTo>
                    <a:pt x="366" y="1"/>
                  </a:moveTo>
                  <a:cubicBezTo>
                    <a:pt x="281" y="1"/>
                    <a:pt x="196" y="32"/>
                    <a:pt x="134" y="94"/>
                  </a:cubicBezTo>
                  <a:cubicBezTo>
                    <a:pt x="0" y="228"/>
                    <a:pt x="0" y="433"/>
                    <a:pt x="134" y="567"/>
                  </a:cubicBezTo>
                  <a:lnTo>
                    <a:pt x="803" y="1236"/>
                  </a:lnTo>
                  <a:cubicBezTo>
                    <a:pt x="866" y="1299"/>
                    <a:pt x="955" y="1335"/>
                    <a:pt x="1035" y="1335"/>
                  </a:cubicBezTo>
                  <a:cubicBezTo>
                    <a:pt x="1124" y="1335"/>
                    <a:pt x="1205" y="1299"/>
                    <a:pt x="1276" y="1236"/>
                  </a:cubicBezTo>
                  <a:cubicBezTo>
                    <a:pt x="1401" y="1111"/>
                    <a:pt x="1401" y="897"/>
                    <a:pt x="1276" y="764"/>
                  </a:cubicBezTo>
                  <a:lnTo>
                    <a:pt x="598" y="94"/>
                  </a:lnTo>
                  <a:cubicBezTo>
                    <a:pt x="535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7"/>
            <p:cNvSpPr/>
            <p:nvPr/>
          </p:nvSpPr>
          <p:spPr>
            <a:xfrm>
              <a:off x="4725377" y="1725900"/>
              <a:ext cx="399761" cy="253890"/>
            </a:xfrm>
            <a:custGeom>
              <a:avLst/>
              <a:gdLst/>
              <a:ahLst/>
              <a:cxnLst/>
              <a:rect l="l" t="t" r="r" b="b"/>
              <a:pathLst>
                <a:path w="15229" h="9672" extrusionOk="0">
                  <a:moveTo>
                    <a:pt x="13899" y="670"/>
                  </a:moveTo>
                  <a:cubicBezTo>
                    <a:pt x="14265" y="670"/>
                    <a:pt x="14559" y="964"/>
                    <a:pt x="14559" y="1330"/>
                  </a:cubicBezTo>
                  <a:lnTo>
                    <a:pt x="14559" y="5193"/>
                  </a:lnTo>
                  <a:cubicBezTo>
                    <a:pt x="14559" y="5559"/>
                    <a:pt x="14265" y="5853"/>
                    <a:pt x="13899" y="5853"/>
                  </a:cubicBezTo>
                  <a:lnTo>
                    <a:pt x="7717" y="5853"/>
                  </a:lnTo>
                  <a:cubicBezTo>
                    <a:pt x="7351" y="5853"/>
                    <a:pt x="7048" y="5559"/>
                    <a:pt x="7048" y="5193"/>
                  </a:cubicBezTo>
                  <a:lnTo>
                    <a:pt x="7048" y="1330"/>
                  </a:lnTo>
                  <a:cubicBezTo>
                    <a:pt x="7048" y="964"/>
                    <a:pt x="7351" y="670"/>
                    <a:pt x="7717" y="670"/>
                  </a:cubicBezTo>
                  <a:close/>
                  <a:moveTo>
                    <a:pt x="6388" y="2133"/>
                  </a:moveTo>
                  <a:lnTo>
                    <a:pt x="6388" y="5193"/>
                  </a:lnTo>
                  <a:cubicBezTo>
                    <a:pt x="6388" y="5924"/>
                    <a:pt x="6976" y="6522"/>
                    <a:pt x="7717" y="6522"/>
                  </a:cubicBezTo>
                  <a:lnTo>
                    <a:pt x="9706" y="6522"/>
                  </a:lnTo>
                  <a:lnTo>
                    <a:pt x="9706" y="7521"/>
                  </a:lnTo>
                  <a:cubicBezTo>
                    <a:pt x="9706" y="7593"/>
                    <a:pt x="9653" y="7655"/>
                    <a:pt x="9572" y="7655"/>
                  </a:cubicBezTo>
                  <a:lnTo>
                    <a:pt x="2783" y="7655"/>
                  </a:lnTo>
                  <a:cubicBezTo>
                    <a:pt x="2712" y="7655"/>
                    <a:pt x="2650" y="7682"/>
                    <a:pt x="2605" y="7726"/>
                  </a:cubicBezTo>
                  <a:lnTo>
                    <a:pt x="1793" y="8529"/>
                  </a:lnTo>
                  <a:lnTo>
                    <a:pt x="1793" y="7905"/>
                  </a:lnTo>
                  <a:cubicBezTo>
                    <a:pt x="1793" y="7762"/>
                    <a:pt x="1677" y="7655"/>
                    <a:pt x="1534" y="7655"/>
                  </a:cubicBezTo>
                  <a:lnTo>
                    <a:pt x="803" y="7655"/>
                  </a:lnTo>
                  <a:cubicBezTo>
                    <a:pt x="723" y="7655"/>
                    <a:pt x="669" y="7593"/>
                    <a:pt x="669" y="7521"/>
                  </a:cubicBezTo>
                  <a:lnTo>
                    <a:pt x="669" y="2267"/>
                  </a:lnTo>
                  <a:cubicBezTo>
                    <a:pt x="669" y="2195"/>
                    <a:pt x="723" y="2133"/>
                    <a:pt x="803" y="2133"/>
                  </a:cubicBezTo>
                  <a:close/>
                  <a:moveTo>
                    <a:pt x="7717" y="1"/>
                  </a:moveTo>
                  <a:cubicBezTo>
                    <a:pt x="6976" y="1"/>
                    <a:pt x="6388" y="599"/>
                    <a:pt x="6388" y="1330"/>
                  </a:cubicBezTo>
                  <a:lnTo>
                    <a:pt x="6388" y="1464"/>
                  </a:lnTo>
                  <a:lnTo>
                    <a:pt x="803" y="1464"/>
                  </a:lnTo>
                  <a:cubicBezTo>
                    <a:pt x="357" y="1464"/>
                    <a:pt x="0" y="1821"/>
                    <a:pt x="0" y="2267"/>
                  </a:cubicBezTo>
                  <a:lnTo>
                    <a:pt x="0" y="7521"/>
                  </a:lnTo>
                  <a:cubicBezTo>
                    <a:pt x="0" y="7958"/>
                    <a:pt x="357" y="8315"/>
                    <a:pt x="803" y="8315"/>
                  </a:cubicBezTo>
                  <a:lnTo>
                    <a:pt x="1160" y="8315"/>
                  </a:lnTo>
                  <a:lnTo>
                    <a:pt x="1160" y="9323"/>
                  </a:lnTo>
                  <a:cubicBezTo>
                    <a:pt x="1160" y="9430"/>
                    <a:pt x="1204" y="9529"/>
                    <a:pt x="1285" y="9591"/>
                  </a:cubicBezTo>
                  <a:cubicBezTo>
                    <a:pt x="1347" y="9645"/>
                    <a:pt x="1427" y="9671"/>
                    <a:pt x="1499" y="9671"/>
                  </a:cubicBezTo>
                  <a:cubicBezTo>
                    <a:pt x="1579" y="9671"/>
                    <a:pt x="1668" y="9636"/>
                    <a:pt x="1731" y="9573"/>
                  </a:cubicBezTo>
                  <a:lnTo>
                    <a:pt x="2980" y="8315"/>
                  </a:lnTo>
                  <a:lnTo>
                    <a:pt x="9572" y="8315"/>
                  </a:lnTo>
                  <a:cubicBezTo>
                    <a:pt x="10018" y="8315"/>
                    <a:pt x="10375" y="7958"/>
                    <a:pt x="10375" y="7521"/>
                  </a:cubicBezTo>
                  <a:lnTo>
                    <a:pt x="10375" y="6522"/>
                  </a:lnTo>
                  <a:lnTo>
                    <a:pt x="13899" y="6522"/>
                  </a:lnTo>
                  <a:cubicBezTo>
                    <a:pt x="14631" y="6522"/>
                    <a:pt x="15228" y="5924"/>
                    <a:pt x="15228" y="5193"/>
                  </a:cubicBezTo>
                  <a:lnTo>
                    <a:pt x="15228" y="1330"/>
                  </a:lnTo>
                  <a:cubicBezTo>
                    <a:pt x="15228" y="599"/>
                    <a:pt x="14631" y="1"/>
                    <a:pt x="13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7"/>
            <p:cNvSpPr/>
            <p:nvPr/>
          </p:nvSpPr>
          <p:spPr>
            <a:xfrm>
              <a:off x="4971494" y="1768267"/>
              <a:ext cx="77280" cy="86467"/>
            </a:xfrm>
            <a:custGeom>
              <a:avLst/>
              <a:gdLst/>
              <a:ahLst/>
              <a:cxnLst/>
              <a:rect l="l" t="t" r="r" b="b"/>
              <a:pathLst>
                <a:path w="2944" h="3294" extrusionOk="0">
                  <a:moveTo>
                    <a:pt x="669" y="912"/>
                  </a:moveTo>
                  <a:lnTo>
                    <a:pt x="1945" y="1652"/>
                  </a:lnTo>
                  <a:lnTo>
                    <a:pt x="669" y="2384"/>
                  </a:lnTo>
                  <a:lnTo>
                    <a:pt x="669" y="912"/>
                  </a:lnTo>
                  <a:close/>
                  <a:moveTo>
                    <a:pt x="333" y="0"/>
                  </a:moveTo>
                  <a:cubicBezTo>
                    <a:pt x="242" y="0"/>
                    <a:pt x="151" y="38"/>
                    <a:pt x="80" y="109"/>
                  </a:cubicBezTo>
                  <a:cubicBezTo>
                    <a:pt x="27" y="171"/>
                    <a:pt x="0" y="260"/>
                    <a:pt x="0" y="341"/>
                  </a:cubicBezTo>
                  <a:lnTo>
                    <a:pt x="0" y="2954"/>
                  </a:lnTo>
                  <a:cubicBezTo>
                    <a:pt x="0" y="3035"/>
                    <a:pt x="27" y="3115"/>
                    <a:pt x="80" y="3177"/>
                  </a:cubicBezTo>
                  <a:cubicBezTo>
                    <a:pt x="143" y="3258"/>
                    <a:pt x="241" y="3293"/>
                    <a:pt x="330" y="3293"/>
                  </a:cubicBezTo>
                  <a:cubicBezTo>
                    <a:pt x="393" y="3293"/>
                    <a:pt x="446" y="3276"/>
                    <a:pt x="500" y="3249"/>
                  </a:cubicBezTo>
                  <a:lnTo>
                    <a:pt x="2775" y="1937"/>
                  </a:lnTo>
                  <a:cubicBezTo>
                    <a:pt x="2873" y="1875"/>
                    <a:pt x="2944" y="1768"/>
                    <a:pt x="2944" y="1652"/>
                  </a:cubicBezTo>
                  <a:cubicBezTo>
                    <a:pt x="2944" y="1527"/>
                    <a:pt x="2873" y="1420"/>
                    <a:pt x="2775" y="1358"/>
                  </a:cubicBezTo>
                  <a:lnTo>
                    <a:pt x="500" y="46"/>
                  </a:lnTo>
                  <a:cubicBezTo>
                    <a:pt x="448" y="15"/>
                    <a:pt x="39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7"/>
            <p:cNvSpPr/>
            <p:nvPr/>
          </p:nvSpPr>
          <p:spPr>
            <a:xfrm>
              <a:off x="4769634" y="1817695"/>
              <a:ext cx="104685" cy="17378"/>
            </a:xfrm>
            <a:custGeom>
              <a:avLst/>
              <a:gdLst/>
              <a:ahLst/>
              <a:cxnLst/>
              <a:rect l="l" t="t" r="r" b="b"/>
              <a:pathLst>
                <a:path w="3988" h="662" extrusionOk="0">
                  <a:moveTo>
                    <a:pt x="330" y="1"/>
                  </a:moveTo>
                  <a:cubicBezTo>
                    <a:pt x="152" y="1"/>
                    <a:pt x="0" y="144"/>
                    <a:pt x="0" y="331"/>
                  </a:cubicBezTo>
                  <a:cubicBezTo>
                    <a:pt x="0" y="518"/>
                    <a:pt x="152" y="661"/>
                    <a:pt x="330" y="661"/>
                  </a:cubicBezTo>
                  <a:lnTo>
                    <a:pt x="3658" y="661"/>
                  </a:lnTo>
                  <a:cubicBezTo>
                    <a:pt x="3836" y="661"/>
                    <a:pt x="3988" y="518"/>
                    <a:pt x="3988" y="331"/>
                  </a:cubicBezTo>
                  <a:cubicBezTo>
                    <a:pt x="3988" y="144"/>
                    <a:pt x="383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7"/>
            <p:cNvSpPr/>
            <p:nvPr/>
          </p:nvSpPr>
          <p:spPr>
            <a:xfrm>
              <a:off x="4856966" y="186641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0" y="99"/>
                  </a:cubicBezTo>
                  <a:cubicBezTo>
                    <a:pt x="36" y="161"/>
                    <a:pt x="1" y="250"/>
                    <a:pt x="1" y="340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7"/>
            <p:cNvSpPr/>
            <p:nvPr/>
          </p:nvSpPr>
          <p:spPr>
            <a:xfrm>
              <a:off x="4769634" y="1866415"/>
              <a:ext cx="71899" cy="17588"/>
            </a:xfrm>
            <a:custGeom>
              <a:avLst/>
              <a:gdLst/>
              <a:ahLst/>
              <a:cxnLst/>
              <a:rect l="l" t="t" r="r" b="b"/>
              <a:pathLst>
                <a:path w="2739" h="670" extrusionOk="0">
                  <a:moveTo>
                    <a:pt x="33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18"/>
                    <a:pt x="152" y="670"/>
                    <a:pt x="330" y="670"/>
                  </a:cubicBezTo>
                  <a:lnTo>
                    <a:pt x="2409" y="670"/>
                  </a:lnTo>
                  <a:cubicBezTo>
                    <a:pt x="2596" y="670"/>
                    <a:pt x="2739" y="518"/>
                    <a:pt x="2739" y="340"/>
                  </a:cubicBezTo>
                  <a:cubicBezTo>
                    <a:pt x="2739" y="152"/>
                    <a:pt x="2596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57"/>
          <p:cNvGrpSpPr/>
          <p:nvPr/>
        </p:nvGrpSpPr>
        <p:grpSpPr>
          <a:xfrm>
            <a:off x="3831786" y="2029448"/>
            <a:ext cx="446828" cy="446854"/>
            <a:chOff x="5338911" y="1726136"/>
            <a:chExt cx="446828" cy="446854"/>
          </a:xfrm>
        </p:grpSpPr>
        <p:sp>
          <p:nvSpPr>
            <p:cNvPr id="521" name="Google Shape;521;p57"/>
            <p:cNvSpPr/>
            <p:nvPr/>
          </p:nvSpPr>
          <p:spPr>
            <a:xfrm>
              <a:off x="5562295" y="1788899"/>
              <a:ext cx="167711" cy="83869"/>
            </a:xfrm>
            <a:custGeom>
              <a:avLst/>
              <a:gdLst/>
              <a:ahLst/>
              <a:cxnLst/>
              <a:rect l="l" t="t" r="r" b="b"/>
              <a:pathLst>
                <a:path w="6389" h="3195" extrusionOk="0">
                  <a:moveTo>
                    <a:pt x="1" y="1"/>
                  </a:moveTo>
                  <a:lnTo>
                    <a:pt x="1" y="3194"/>
                  </a:lnTo>
                  <a:lnTo>
                    <a:pt x="6388" y="3194"/>
                  </a:lnTo>
                  <a:lnTo>
                    <a:pt x="6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7"/>
            <p:cNvSpPr/>
            <p:nvPr/>
          </p:nvSpPr>
          <p:spPr>
            <a:xfrm>
              <a:off x="5347573" y="1853526"/>
              <a:ext cx="258326" cy="62790"/>
            </a:xfrm>
            <a:custGeom>
              <a:avLst/>
              <a:gdLst/>
              <a:ahLst/>
              <a:cxnLst/>
              <a:rect l="l" t="t" r="r" b="b"/>
              <a:pathLst>
                <a:path w="9841" h="2392" extrusionOk="0">
                  <a:moveTo>
                    <a:pt x="0" y="1"/>
                  </a:moveTo>
                  <a:lnTo>
                    <a:pt x="0" y="2392"/>
                  </a:lnTo>
                  <a:lnTo>
                    <a:pt x="9840" y="2392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7"/>
            <p:cNvSpPr/>
            <p:nvPr/>
          </p:nvSpPr>
          <p:spPr>
            <a:xfrm>
              <a:off x="5347573" y="1988187"/>
              <a:ext cx="61136" cy="175901"/>
            </a:xfrm>
            <a:custGeom>
              <a:avLst/>
              <a:gdLst/>
              <a:ahLst/>
              <a:cxnLst/>
              <a:rect l="l" t="t" r="r" b="b"/>
              <a:pathLst>
                <a:path w="2329" h="6701" extrusionOk="0">
                  <a:moveTo>
                    <a:pt x="2329" y="0"/>
                  </a:moveTo>
                  <a:lnTo>
                    <a:pt x="0" y="2329"/>
                  </a:lnTo>
                  <a:lnTo>
                    <a:pt x="0" y="6700"/>
                  </a:lnTo>
                  <a:lnTo>
                    <a:pt x="2329" y="6700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5408682" y="1988187"/>
              <a:ext cx="68171" cy="175901"/>
            </a:xfrm>
            <a:custGeom>
              <a:avLst/>
              <a:gdLst/>
              <a:ahLst/>
              <a:cxnLst/>
              <a:rect l="l" t="t" r="r" b="b"/>
              <a:pathLst>
                <a:path w="2597" h="6701" extrusionOk="0">
                  <a:moveTo>
                    <a:pt x="1" y="0"/>
                  </a:moveTo>
                  <a:lnTo>
                    <a:pt x="1" y="6700"/>
                  </a:lnTo>
                  <a:lnTo>
                    <a:pt x="2597" y="6700"/>
                  </a:lnTo>
                  <a:lnTo>
                    <a:pt x="2597" y="26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7"/>
            <p:cNvSpPr/>
            <p:nvPr/>
          </p:nvSpPr>
          <p:spPr>
            <a:xfrm>
              <a:off x="5475881" y="1991940"/>
              <a:ext cx="68197" cy="172147"/>
            </a:xfrm>
            <a:custGeom>
              <a:avLst/>
              <a:gdLst/>
              <a:ahLst/>
              <a:cxnLst/>
              <a:rect l="l" t="t" r="r" b="b"/>
              <a:pathLst>
                <a:path w="2598" h="6558" extrusionOk="0">
                  <a:moveTo>
                    <a:pt x="2597" y="0"/>
                  </a:moveTo>
                  <a:lnTo>
                    <a:pt x="1" y="2480"/>
                  </a:lnTo>
                  <a:lnTo>
                    <a:pt x="1" y="6557"/>
                  </a:lnTo>
                  <a:lnTo>
                    <a:pt x="2597" y="6557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7"/>
            <p:cNvSpPr/>
            <p:nvPr/>
          </p:nvSpPr>
          <p:spPr>
            <a:xfrm>
              <a:off x="5542162" y="1930569"/>
              <a:ext cx="68171" cy="233520"/>
            </a:xfrm>
            <a:custGeom>
              <a:avLst/>
              <a:gdLst/>
              <a:ahLst/>
              <a:cxnLst/>
              <a:rect l="l" t="t" r="r" b="b"/>
              <a:pathLst>
                <a:path w="2597" h="8896" extrusionOk="0">
                  <a:moveTo>
                    <a:pt x="2597" y="1"/>
                  </a:moveTo>
                  <a:lnTo>
                    <a:pt x="1" y="2481"/>
                  </a:lnTo>
                  <a:lnTo>
                    <a:pt x="1" y="8895"/>
                  </a:lnTo>
                  <a:lnTo>
                    <a:pt x="2597" y="8895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7"/>
            <p:cNvSpPr/>
            <p:nvPr/>
          </p:nvSpPr>
          <p:spPr>
            <a:xfrm>
              <a:off x="5708191" y="1735035"/>
              <a:ext cx="68407" cy="68644"/>
            </a:xfrm>
            <a:custGeom>
              <a:avLst/>
              <a:gdLst/>
              <a:ahLst/>
              <a:cxnLst/>
              <a:rect l="l" t="t" r="r" b="b"/>
              <a:pathLst>
                <a:path w="2606" h="2615" extrusionOk="0">
                  <a:moveTo>
                    <a:pt x="1" y="1"/>
                  </a:moveTo>
                  <a:lnTo>
                    <a:pt x="1" y="2615"/>
                  </a:lnTo>
                  <a:lnTo>
                    <a:pt x="2606" y="26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7"/>
            <p:cNvSpPr/>
            <p:nvPr/>
          </p:nvSpPr>
          <p:spPr>
            <a:xfrm>
              <a:off x="5352009" y="1916289"/>
              <a:ext cx="245228" cy="26"/>
            </a:xfrm>
            <a:custGeom>
              <a:avLst/>
              <a:gdLst/>
              <a:ahLst/>
              <a:cxnLst/>
              <a:rect l="l" t="t" r="r" b="b"/>
              <a:pathLst>
                <a:path w="9342" h="1" extrusionOk="0">
                  <a:moveTo>
                    <a:pt x="1" y="1"/>
                  </a:moveTo>
                  <a:lnTo>
                    <a:pt x="934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7"/>
            <p:cNvSpPr/>
            <p:nvPr/>
          </p:nvSpPr>
          <p:spPr>
            <a:xfrm>
              <a:off x="5457165" y="2037352"/>
              <a:ext cx="39375" cy="39375"/>
            </a:xfrm>
            <a:custGeom>
              <a:avLst/>
              <a:gdLst/>
              <a:ahLst/>
              <a:cxnLst/>
              <a:rect l="l" t="t" r="r" b="b"/>
              <a:pathLst>
                <a:path w="1500" h="1500" extrusionOk="0">
                  <a:moveTo>
                    <a:pt x="750" y="1"/>
                  </a:moveTo>
                  <a:cubicBezTo>
                    <a:pt x="330" y="1"/>
                    <a:pt x="0" y="340"/>
                    <a:pt x="0" y="750"/>
                  </a:cubicBezTo>
                  <a:cubicBezTo>
                    <a:pt x="0" y="1169"/>
                    <a:pt x="330" y="1500"/>
                    <a:pt x="750" y="1500"/>
                  </a:cubicBezTo>
                  <a:cubicBezTo>
                    <a:pt x="1160" y="1500"/>
                    <a:pt x="1499" y="1169"/>
                    <a:pt x="1499" y="750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7"/>
            <p:cNvSpPr/>
            <p:nvPr/>
          </p:nvSpPr>
          <p:spPr>
            <a:xfrm>
              <a:off x="5388785" y="1968526"/>
              <a:ext cx="39611" cy="39349"/>
            </a:xfrm>
            <a:custGeom>
              <a:avLst/>
              <a:gdLst/>
              <a:ahLst/>
              <a:cxnLst/>
              <a:rect l="l" t="t" r="r" b="b"/>
              <a:pathLst>
                <a:path w="1509" h="1499" extrusionOk="0">
                  <a:moveTo>
                    <a:pt x="750" y="0"/>
                  </a:moveTo>
                  <a:cubicBezTo>
                    <a:pt x="339" y="0"/>
                    <a:pt x="0" y="339"/>
                    <a:pt x="0" y="749"/>
                  </a:cubicBezTo>
                  <a:cubicBezTo>
                    <a:pt x="0" y="1169"/>
                    <a:pt x="339" y="1499"/>
                    <a:pt x="750" y="1499"/>
                  </a:cubicBezTo>
                  <a:cubicBezTo>
                    <a:pt x="1169" y="1499"/>
                    <a:pt x="1508" y="1169"/>
                    <a:pt x="1508" y="749"/>
                  </a:cubicBezTo>
                  <a:cubicBezTo>
                    <a:pt x="1508" y="339"/>
                    <a:pt x="1169" y="0"/>
                    <a:pt x="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7"/>
            <p:cNvSpPr/>
            <p:nvPr/>
          </p:nvSpPr>
          <p:spPr>
            <a:xfrm>
              <a:off x="5525073" y="1972017"/>
              <a:ext cx="39375" cy="39611"/>
            </a:xfrm>
            <a:custGeom>
              <a:avLst/>
              <a:gdLst/>
              <a:ahLst/>
              <a:cxnLst/>
              <a:rect l="l" t="t" r="r" b="b"/>
              <a:pathLst>
                <a:path w="1500" h="1509" extrusionOk="0">
                  <a:moveTo>
                    <a:pt x="750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0"/>
                    <a:pt x="339" y="1509"/>
                    <a:pt x="750" y="1509"/>
                  </a:cubicBezTo>
                  <a:cubicBezTo>
                    <a:pt x="1160" y="1509"/>
                    <a:pt x="1499" y="1170"/>
                    <a:pt x="1499" y="759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7"/>
            <p:cNvSpPr/>
            <p:nvPr/>
          </p:nvSpPr>
          <p:spPr>
            <a:xfrm>
              <a:off x="5629757" y="1947684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0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7"/>
            <p:cNvSpPr/>
            <p:nvPr/>
          </p:nvSpPr>
          <p:spPr>
            <a:xfrm>
              <a:off x="5629757" y="1905763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9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9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7"/>
            <p:cNvSpPr/>
            <p:nvPr/>
          </p:nvSpPr>
          <p:spPr>
            <a:xfrm>
              <a:off x="5629757" y="1989578"/>
              <a:ext cx="73080" cy="17614"/>
            </a:xfrm>
            <a:custGeom>
              <a:avLst/>
              <a:gdLst/>
              <a:ahLst/>
              <a:cxnLst/>
              <a:rect l="l" t="t" r="r" b="b"/>
              <a:pathLst>
                <a:path w="2784" h="671" extrusionOk="0">
                  <a:moveTo>
                    <a:pt x="330" y="1"/>
                  </a:moveTo>
                  <a:cubicBezTo>
                    <a:pt x="143" y="1"/>
                    <a:pt x="0" y="153"/>
                    <a:pt x="0" y="331"/>
                  </a:cubicBezTo>
                  <a:cubicBezTo>
                    <a:pt x="0" y="518"/>
                    <a:pt x="143" y="670"/>
                    <a:pt x="330" y="670"/>
                  </a:cubicBezTo>
                  <a:lnTo>
                    <a:pt x="2453" y="670"/>
                  </a:lnTo>
                  <a:cubicBezTo>
                    <a:pt x="2641" y="670"/>
                    <a:pt x="2783" y="518"/>
                    <a:pt x="2783" y="331"/>
                  </a:cubicBezTo>
                  <a:cubicBezTo>
                    <a:pt x="2783" y="153"/>
                    <a:pt x="2641" y="1"/>
                    <a:pt x="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7"/>
            <p:cNvSpPr/>
            <p:nvPr/>
          </p:nvSpPr>
          <p:spPr>
            <a:xfrm>
              <a:off x="5721316" y="1989578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27" y="162"/>
                    <a:pt x="0" y="251"/>
                    <a:pt x="0" y="331"/>
                  </a:cubicBezTo>
                  <a:cubicBezTo>
                    <a:pt x="0" y="420"/>
                    <a:pt x="27" y="509"/>
                    <a:pt x="89" y="572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0"/>
                    <a:pt x="660" y="331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7"/>
            <p:cNvSpPr/>
            <p:nvPr/>
          </p:nvSpPr>
          <p:spPr>
            <a:xfrm>
              <a:off x="5338911" y="1726136"/>
              <a:ext cx="446828" cy="446854"/>
            </a:xfrm>
            <a:custGeom>
              <a:avLst/>
              <a:gdLst/>
              <a:ahLst/>
              <a:cxnLst/>
              <a:rect l="l" t="t" r="r" b="b"/>
              <a:pathLst>
                <a:path w="17022" h="17023" extrusionOk="0">
                  <a:moveTo>
                    <a:pt x="14399" y="1143"/>
                  </a:moveTo>
                  <a:lnTo>
                    <a:pt x="15871" y="2624"/>
                  </a:lnTo>
                  <a:lnTo>
                    <a:pt x="14399" y="2624"/>
                  </a:lnTo>
                  <a:lnTo>
                    <a:pt x="14399" y="1143"/>
                  </a:lnTo>
                  <a:close/>
                  <a:moveTo>
                    <a:pt x="9840" y="5184"/>
                  </a:moveTo>
                  <a:lnTo>
                    <a:pt x="9840" y="6915"/>
                  </a:lnTo>
                  <a:lnTo>
                    <a:pt x="669" y="6915"/>
                  </a:lnTo>
                  <a:lnTo>
                    <a:pt x="669" y="5184"/>
                  </a:lnTo>
                  <a:close/>
                  <a:moveTo>
                    <a:pt x="2650" y="9573"/>
                  </a:moveTo>
                  <a:cubicBezTo>
                    <a:pt x="2882" y="9573"/>
                    <a:pt x="3069" y="9760"/>
                    <a:pt x="3069" y="9983"/>
                  </a:cubicBezTo>
                  <a:cubicBezTo>
                    <a:pt x="3069" y="10215"/>
                    <a:pt x="2882" y="10403"/>
                    <a:pt x="2650" y="10403"/>
                  </a:cubicBezTo>
                  <a:cubicBezTo>
                    <a:pt x="2427" y="10403"/>
                    <a:pt x="2239" y="10215"/>
                    <a:pt x="2239" y="9983"/>
                  </a:cubicBezTo>
                  <a:cubicBezTo>
                    <a:pt x="2239" y="9760"/>
                    <a:pt x="2427" y="9573"/>
                    <a:pt x="2650" y="9573"/>
                  </a:cubicBezTo>
                  <a:close/>
                  <a:moveTo>
                    <a:pt x="7842" y="9707"/>
                  </a:moveTo>
                  <a:cubicBezTo>
                    <a:pt x="7931" y="9707"/>
                    <a:pt x="8011" y="9734"/>
                    <a:pt x="8083" y="9778"/>
                  </a:cubicBezTo>
                  <a:cubicBezTo>
                    <a:pt x="8100" y="9796"/>
                    <a:pt x="8118" y="9814"/>
                    <a:pt x="8136" y="9823"/>
                  </a:cubicBezTo>
                  <a:cubicBezTo>
                    <a:pt x="8208" y="9903"/>
                    <a:pt x="8261" y="10001"/>
                    <a:pt x="8261" y="10126"/>
                  </a:cubicBezTo>
                  <a:cubicBezTo>
                    <a:pt x="8261" y="10349"/>
                    <a:pt x="8074" y="10537"/>
                    <a:pt x="7842" y="10537"/>
                  </a:cubicBezTo>
                  <a:cubicBezTo>
                    <a:pt x="7610" y="10537"/>
                    <a:pt x="7422" y="10349"/>
                    <a:pt x="7422" y="10126"/>
                  </a:cubicBezTo>
                  <a:cubicBezTo>
                    <a:pt x="7422" y="9894"/>
                    <a:pt x="7610" y="9707"/>
                    <a:pt x="7842" y="9707"/>
                  </a:cubicBezTo>
                  <a:close/>
                  <a:moveTo>
                    <a:pt x="9813" y="7575"/>
                  </a:moveTo>
                  <a:lnTo>
                    <a:pt x="8261" y="9127"/>
                  </a:lnTo>
                  <a:cubicBezTo>
                    <a:pt x="8133" y="9070"/>
                    <a:pt x="7993" y="9041"/>
                    <a:pt x="7846" y="9041"/>
                  </a:cubicBezTo>
                  <a:cubicBezTo>
                    <a:pt x="7809" y="9041"/>
                    <a:pt x="7772" y="9043"/>
                    <a:pt x="7735" y="9047"/>
                  </a:cubicBezTo>
                  <a:cubicBezTo>
                    <a:pt x="7226" y="9091"/>
                    <a:pt x="6816" y="9511"/>
                    <a:pt x="6762" y="10019"/>
                  </a:cubicBezTo>
                  <a:cubicBezTo>
                    <a:pt x="6744" y="10206"/>
                    <a:pt x="6780" y="10385"/>
                    <a:pt x="6843" y="10545"/>
                  </a:cubicBezTo>
                  <a:lnTo>
                    <a:pt x="5745" y="11643"/>
                  </a:lnTo>
                  <a:cubicBezTo>
                    <a:pt x="5603" y="11562"/>
                    <a:pt x="5433" y="11527"/>
                    <a:pt x="5255" y="11527"/>
                  </a:cubicBezTo>
                  <a:cubicBezTo>
                    <a:pt x="5076" y="11527"/>
                    <a:pt x="4907" y="11562"/>
                    <a:pt x="4764" y="11643"/>
                  </a:cubicBezTo>
                  <a:lnTo>
                    <a:pt x="3613" y="10492"/>
                  </a:lnTo>
                  <a:cubicBezTo>
                    <a:pt x="3702" y="10322"/>
                    <a:pt x="3747" y="10126"/>
                    <a:pt x="3738" y="9921"/>
                  </a:cubicBezTo>
                  <a:cubicBezTo>
                    <a:pt x="3702" y="9386"/>
                    <a:pt x="3265" y="8940"/>
                    <a:pt x="2730" y="8904"/>
                  </a:cubicBezTo>
                  <a:cubicBezTo>
                    <a:pt x="2704" y="8902"/>
                    <a:pt x="2678" y="8901"/>
                    <a:pt x="2653" y="8901"/>
                  </a:cubicBezTo>
                  <a:cubicBezTo>
                    <a:pt x="2054" y="8901"/>
                    <a:pt x="1570" y="9393"/>
                    <a:pt x="1570" y="9983"/>
                  </a:cubicBezTo>
                  <a:cubicBezTo>
                    <a:pt x="1570" y="10144"/>
                    <a:pt x="1606" y="10287"/>
                    <a:pt x="1659" y="10421"/>
                  </a:cubicBezTo>
                  <a:lnTo>
                    <a:pt x="669" y="11420"/>
                  </a:lnTo>
                  <a:lnTo>
                    <a:pt x="669" y="7575"/>
                  </a:lnTo>
                  <a:close/>
                  <a:moveTo>
                    <a:pt x="13730" y="661"/>
                  </a:moveTo>
                  <a:lnTo>
                    <a:pt x="13730" y="2954"/>
                  </a:lnTo>
                  <a:cubicBezTo>
                    <a:pt x="13730" y="3141"/>
                    <a:pt x="13881" y="3293"/>
                    <a:pt x="14069" y="3293"/>
                  </a:cubicBezTo>
                  <a:lnTo>
                    <a:pt x="14559" y="3293"/>
                  </a:lnTo>
                  <a:lnTo>
                    <a:pt x="14559" y="5246"/>
                  </a:lnTo>
                  <a:lnTo>
                    <a:pt x="11633" y="5246"/>
                  </a:lnTo>
                  <a:cubicBezTo>
                    <a:pt x="11473" y="5246"/>
                    <a:pt x="11321" y="5371"/>
                    <a:pt x="11294" y="5532"/>
                  </a:cubicBezTo>
                  <a:cubicBezTo>
                    <a:pt x="11267" y="5737"/>
                    <a:pt x="11428" y="5915"/>
                    <a:pt x="11624" y="5915"/>
                  </a:cubicBezTo>
                  <a:lnTo>
                    <a:pt x="14898" y="5915"/>
                  </a:lnTo>
                  <a:cubicBezTo>
                    <a:pt x="15077" y="5915"/>
                    <a:pt x="15228" y="5764"/>
                    <a:pt x="15228" y="5585"/>
                  </a:cubicBezTo>
                  <a:lnTo>
                    <a:pt x="15228" y="3293"/>
                  </a:lnTo>
                  <a:lnTo>
                    <a:pt x="16361" y="3293"/>
                  </a:lnTo>
                  <a:lnTo>
                    <a:pt x="16361" y="11830"/>
                  </a:lnTo>
                  <a:lnTo>
                    <a:pt x="10509" y="11830"/>
                  </a:lnTo>
                  <a:lnTo>
                    <a:pt x="10509" y="4854"/>
                  </a:lnTo>
                  <a:cubicBezTo>
                    <a:pt x="10509" y="4667"/>
                    <a:pt x="10358" y="4515"/>
                    <a:pt x="10170" y="4515"/>
                  </a:cubicBezTo>
                  <a:lnTo>
                    <a:pt x="8841" y="4515"/>
                  </a:lnTo>
                  <a:lnTo>
                    <a:pt x="8841" y="2722"/>
                  </a:lnTo>
                  <a:lnTo>
                    <a:pt x="12463" y="2722"/>
                  </a:lnTo>
                  <a:cubicBezTo>
                    <a:pt x="12623" y="2722"/>
                    <a:pt x="12775" y="2606"/>
                    <a:pt x="12802" y="2436"/>
                  </a:cubicBezTo>
                  <a:cubicBezTo>
                    <a:pt x="12829" y="2231"/>
                    <a:pt x="12668" y="2062"/>
                    <a:pt x="12472" y="2062"/>
                  </a:cubicBezTo>
                  <a:lnTo>
                    <a:pt x="8511" y="2062"/>
                  </a:lnTo>
                  <a:cubicBezTo>
                    <a:pt x="8332" y="2062"/>
                    <a:pt x="8181" y="2204"/>
                    <a:pt x="8181" y="2392"/>
                  </a:cubicBezTo>
                  <a:lnTo>
                    <a:pt x="8181" y="4515"/>
                  </a:lnTo>
                  <a:lnTo>
                    <a:pt x="7182" y="4515"/>
                  </a:lnTo>
                  <a:lnTo>
                    <a:pt x="7182" y="661"/>
                  </a:lnTo>
                  <a:close/>
                  <a:moveTo>
                    <a:pt x="5255" y="12187"/>
                  </a:moveTo>
                  <a:cubicBezTo>
                    <a:pt x="5487" y="12187"/>
                    <a:pt x="5674" y="12374"/>
                    <a:pt x="5674" y="12606"/>
                  </a:cubicBezTo>
                  <a:cubicBezTo>
                    <a:pt x="5674" y="12838"/>
                    <a:pt x="5487" y="13025"/>
                    <a:pt x="5255" y="13025"/>
                  </a:cubicBezTo>
                  <a:cubicBezTo>
                    <a:pt x="5023" y="13025"/>
                    <a:pt x="4835" y="12838"/>
                    <a:pt x="4835" y="12606"/>
                  </a:cubicBezTo>
                  <a:cubicBezTo>
                    <a:pt x="4835" y="12374"/>
                    <a:pt x="5023" y="12187"/>
                    <a:pt x="5255" y="12187"/>
                  </a:cubicBezTo>
                  <a:close/>
                  <a:moveTo>
                    <a:pt x="2114" y="10920"/>
                  </a:moveTo>
                  <a:cubicBezTo>
                    <a:pt x="2177" y="10956"/>
                    <a:pt x="2248" y="10992"/>
                    <a:pt x="2329" y="11018"/>
                  </a:cubicBezTo>
                  <a:lnTo>
                    <a:pt x="2329" y="16353"/>
                  </a:lnTo>
                  <a:lnTo>
                    <a:pt x="669" y="16353"/>
                  </a:lnTo>
                  <a:lnTo>
                    <a:pt x="669" y="12356"/>
                  </a:lnTo>
                  <a:cubicBezTo>
                    <a:pt x="669" y="12356"/>
                    <a:pt x="678" y="12347"/>
                    <a:pt x="678" y="12347"/>
                  </a:cubicBezTo>
                  <a:lnTo>
                    <a:pt x="2114" y="10920"/>
                  </a:lnTo>
                  <a:close/>
                  <a:moveTo>
                    <a:pt x="3140" y="10956"/>
                  </a:moveTo>
                  <a:lnTo>
                    <a:pt x="4300" y="12107"/>
                  </a:lnTo>
                  <a:cubicBezTo>
                    <a:pt x="4220" y="12258"/>
                    <a:pt x="4175" y="12428"/>
                    <a:pt x="4175" y="12606"/>
                  </a:cubicBezTo>
                  <a:cubicBezTo>
                    <a:pt x="4175" y="13088"/>
                    <a:pt x="4487" y="13489"/>
                    <a:pt x="4925" y="13632"/>
                  </a:cubicBezTo>
                  <a:lnTo>
                    <a:pt x="4925" y="16353"/>
                  </a:lnTo>
                  <a:lnTo>
                    <a:pt x="2998" y="16353"/>
                  </a:lnTo>
                  <a:lnTo>
                    <a:pt x="2998" y="11018"/>
                  </a:lnTo>
                  <a:cubicBezTo>
                    <a:pt x="3042" y="11000"/>
                    <a:pt x="3096" y="10983"/>
                    <a:pt x="3140" y="10956"/>
                  </a:cubicBezTo>
                  <a:close/>
                  <a:moveTo>
                    <a:pt x="7289" y="11045"/>
                  </a:moveTo>
                  <a:cubicBezTo>
                    <a:pt x="7360" y="11090"/>
                    <a:pt x="7431" y="11125"/>
                    <a:pt x="7512" y="11152"/>
                  </a:cubicBezTo>
                  <a:lnTo>
                    <a:pt x="7512" y="16353"/>
                  </a:lnTo>
                  <a:lnTo>
                    <a:pt x="5585" y="16353"/>
                  </a:lnTo>
                  <a:lnTo>
                    <a:pt x="5585" y="13641"/>
                  </a:lnTo>
                  <a:cubicBezTo>
                    <a:pt x="6022" y="13498"/>
                    <a:pt x="6343" y="13088"/>
                    <a:pt x="6343" y="12606"/>
                  </a:cubicBezTo>
                  <a:cubicBezTo>
                    <a:pt x="6343" y="12428"/>
                    <a:pt x="6298" y="12258"/>
                    <a:pt x="6227" y="12116"/>
                  </a:cubicBezTo>
                  <a:lnTo>
                    <a:pt x="7289" y="11045"/>
                  </a:lnTo>
                  <a:close/>
                  <a:moveTo>
                    <a:pt x="9840" y="8494"/>
                  </a:moveTo>
                  <a:lnTo>
                    <a:pt x="9840" y="16353"/>
                  </a:lnTo>
                  <a:lnTo>
                    <a:pt x="8181" y="16353"/>
                  </a:lnTo>
                  <a:lnTo>
                    <a:pt x="8181" y="11152"/>
                  </a:lnTo>
                  <a:cubicBezTo>
                    <a:pt x="8618" y="11018"/>
                    <a:pt x="8930" y="10608"/>
                    <a:pt x="8930" y="10126"/>
                  </a:cubicBezTo>
                  <a:cubicBezTo>
                    <a:pt x="8930" y="9921"/>
                    <a:pt x="8877" y="9725"/>
                    <a:pt x="8778" y="9564"/>
                  </a:cubicBezTo>
                  <a:lnTo>
                    <a:pt x="9840" y="8494"/>
                  </a:lnTo>
                  <a:close/>
                  <a:moveTo>
                    <a:pt x="6852" y="1"/>
                  </a:moveTo>
                  <a:cubicBezTo>
                    <a:pt x="6664" y="1"/>
                    <a:pt x="6521" y="144"/>
                    <a:pt x="6521" y="331"/>
                  </a:cubicBezTo>
                  <a:lnTo>
                    <a:pt x="6521" y="4515"/>
                  </a:lnTo>
                  <a:lnTo>
                    <a:pt x="330" y="4515"/>
                  </a:lnTo>
                  <a:cubicBezTo>
                    <a:pt x="152" y="4515"/>
                    <a:pt x="0" y="4667"/>
                    <a:pt x="0" y="4854"/>
                  </a:cubicBezTo>
                  <a:lnTo>
                    <a:pt x="0" y="16683"/>
                  </a:lnTo>
                  <a:cubicBezTo>
                    <a:pt x="0" y="16870"/>
                    <a:pt x="152" y="17022"/>
                    <a:pt x="330" y="17022"/>
                  </a:cubicBezTo>
                  <a:lnTo>
                    <a:pt x="10170" y="17022"/>
                  </a:lnTo>
                  <a:cubicBezTo>
                    <a:pt x="10358" y="17022"/>
                    <a:pt x="10509" y="16870"/>
                    <a:pt x="10509" y="16683"/>
                  </a:cubicBezTo>
                  <a:lnTo>
                    <a:pt x="10509" y="12499"/>
                  </a:lnTo>
                  <a:lnTo>
                    <a:pt x="16691" y="12499"/>
                  </a:lnTo>
                  <a:cubicBezTo>
                    <a:pt x="16879" y="12499"/>
                    <a:pt x="17022" y="12347"/>
                    <a:pt x="17022" y="12169"/>
                  </a:cubicBezTo>
                  <a:lnTo>
                    <a:pt x="17022" y="2945"/>
                  </a:lnTo>
                  <a:cubicBezTo>
                    <a:pt x="17022" y="2856"/>
                    <a:pt x="16986" y="2766"/>
                    <a:pt x="16923" y="2704"/>
                  </a:cubicBezTo>
                  <a:lnTo>
                    <a:pt x="14318" y="99"/>
                  </a:lnTo>
                  <a:cubicBezTo>
                    <a:pt x="14256" y="37"/>
                    <a:pt x="14167" y="1"/>
                    <a:pt x="1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7"/>
            <p:cNvSpPr/>
            <p:nvPr/>
          </p:nvSpPr>
          <p:spPr>
            <a:xfrm>
              <a:off x="5488061" y="1876258"/>
              <a:ext cx="83160" cy="17351"/>
            </a:xfrm>
            <a:custGeom>
              <a:avLst/>
              <a:gdLst/>
              <a:ahLst/>
              <a:cxnLst/>
              <a:rect l="l" t="t" r="r" b="b"/>
              <a:pathLst>
                <a:path w="3168" h="661" extrusionOk="0">
                  <a:moveTo>
                    <a:pt x="340" y="0"/>
                  </a:moveTo>
                  <a:cubicBezTo>
                    <a:pt x="153" y="0"/>
                    <a:pt x="1" y="143"/>
                    <a:pt x="1" y="330"/>
                  </a:cubicBezTo>
                  <a:cubicBezTo>
                    <a:pt x="1" y="509"/>
                    <a:pt x="153" y="660"/>
                    <a:pt x="340" y="660"/>
                  </a:cubicBezTo>
                  <a:lnTo>
                    <a:pt x="2838" y="660"/>
                  </a:lnTo>
                  <a:cubicBezTo>
                    <a:pt x="3016" y="660"/>
                    <a:pt x="3168" y="509"/>
                    <a:pt x="3168" y="330"/>
                  </a:cubicBezTo>
                  <a:cubicBezTo>
                    <a:pt x="3168" y="143"/>
                    <a:pt x="3016" y="0"/>
                    <a:pt x="2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7"/>
            <p:cNvSpPr/>
            <p:nvPr/>
          </p:nvSpPr>
          <p:spPr>
            <a:xfrm>
              <a:off x="5420862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1" y="0"/>
                    <a:pt x="152" y="36"/>
                    <a:pt x="90" y="98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0" y="562"/>
                  </a:cubicBezTo>
                  <a:cubicBezTo>
                    <a:pt x="152" y="625"/>
                    <a:pt x="241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7"/>
            <p:cNvSpPr/>
            <p:nvPr/>
          </p:nvSpPr>
          <p:spPr>
            <a:xfrm>
              <a:off x="5388785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241" y="0"/>
                    <a:pt x="152" y="36"/>
                    <a:pt x="98" y="98"/>
                  </a:cubicBezTo>
                  <a:cubicBezTo>
                    <a:pt x="36" y="152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52" y="625"/>
                    <a:pt x="241" y="660"/>
                    <a:pt x="330" y="660"/>
                  </a:cubicBezTo>
                  <a:cubicBezTo>
                    <a:pt x="420" y="660"/>
                    <a:pt x="500" y="625"/>
                    <a:pt x="562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2" y="98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7"/>
            <p:cNvSpPr/>
            <p:nvPr/>
          </p:nvSpPr>
          <p:spPr>
            <a:xfrm>
              <a:off x="5452939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27" y="152"/>
                    <a:pt x="1" y="241"/>
                    <a:pt x="1" y="330"/>
                  </a:cubicBezTo>
                  <a:cubicBezTo>
                    <a:pt x="1" y="419"/>
                    <a:pt x="27" y="500"/>
                    <a:pt x="90" y="562"/>
                  </a:cubicBezTo>
                  <a:cubicBezTo>
                    <a:pt x="152" y="625"/>
                    <a:pt x="242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57"/>
          <p:cNvSpPr/>
          <p:nvPr/>
        </p:nvSpPr>
        <p:spPr>
          <a:xfrm>
            <a:off x="1217013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7"/>
          <p:cNvSpPr/>
          <p:nvPr/>
        </p:nvSpPr>
        <p:spPr>
          <a:xfrm>
            <a:off x="1217013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7"/>
          <p:cNvSpPr/>
          <p:nvPr/>
        </p:nvSpPr>
        <p:spPr>
          <a:xfrm>
            <a:off x="3612388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7"/>
          <p:cNvSpPr/>
          <p:nvPr/>
        </p:nvSpPr>
        <p:spPr>
          <a:xfrm>
            <a:off x="3612388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Web使用技術</a:t>
            </a:r>
            <a:endParaRPr/>
          </a:p>
        </p:txBody>
      </p:sp>
      <p:sp>
        <p:nvSpPr>
          <p:cNvPr id="546" name="Google Shape;546;p57"/>
          <p:cNvSpPr/>
          <p:nvPr/>
        </p:nvSpPr>
        <p:spPr>
          <a:xfrm>
            <a:off x="5697150" y="3199637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7"/>
          <p:cNvSpPr/>
          <p:nvPr/>
        </p:nvSpPr>
        <p:spPr>
          <a:xfrm>
            <a:off x="5697150" y="1810079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" name="Google Shape;548;p57"/>
          <p:cNvGrpSpPr/>
          <p:nvPr/>
        </p:nvGrpSpPr>
        <p:grpSpPr>
          <a:xfrm>
            <a:off x="5867394" y="3349420"/>
            <a:ext cx="673364" cy="592037"/>
            <a:chOff x="6660109" y="1726136"/>
            <a:chExt cx="446854" cy="446854"/>
          </a:xfrm>
        </p:grpSpPr>
        <p:sp>
          <p:nvSpPr>
            <p:cNvPr id="549" name="Google Shape;549;p57"/>
            <p:cNvSpPr/>
            <p:nvPr/>
          </p:nvSpPr>
          <p:spPr>
            <a:xfrm>
              <a:off x="6783063" y="2129148"/>
              <a:ext cx="155505" cy="34939"/>
            </a:xfrm>
            <a:custGeom>
              <a:avLst/>
              <a:gdLst/>
              <a:ahLst/>
              <a:cxnLst/>
              <a:rect l="l" t="t" r="r" b="b"/>
              <a:pathLst>
                <a:path w="5924" h="1331" extrusionOk="0">
                  <a:moveTo>
                    <a:pt x="0" y="1"/>
                  </a:moveTo>
                  <a:lnTo>
                    <a:pt x="0" y="1330"/>
                  </a:lnTo>
                  <a:lnTo>
                    <a:pt x="5924" y="133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7"/>
            <p:cNvSpPr/>
            <p:nvPr/>
          </p:nvSpPr>
          <p:spPr>
            <a:xfrm>
              <a:off x="6667853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7"/>
            <p:cNvSpPr/>
            <p:nvPr/>
          </p:nvSpPr>
          <p:spPr>
            <a:xfrm>
              <a:off x="6832937" y="1831765"/>
              <a:ext cx="205170" cy="129045"/>
            </a:xfrm>
            <a:custGeom>
              <a:avLst/>
              <a:gdLst/>
              <a:ahLst/>
              <a:cxnLst/>
              <a:rect l="l" t="t" r="r" b="b"/>
              <a:pathLst>
                <a:path w="7816" h="4916" extrusionOk="0">
                  <a:moveTo>
                    <a:pt x="3908" y="0"/>
                  </a:moveTo>
                  <a:cubicBezTo>
                    <a:pt x="1749" y="0"/>
                    <a:pt x="0" y="2409"/>
                    <a:pt x="0" y="2453"/>
                  </a:cubicBezTo>
                  <a:cubicBezTo>
                    <a:pt x="0" y="2489"/>
                    <a:pt x="1749" y="4916"/>
                    <a:pt x="3908" y="4916"/>
                  </a:cubicBezTo>
                  <a:cubicBezTo>
                    <a:pt x="6067" y="4916"/>
                    <a:pt x="7815" y="2507"/>
                    <a:pt x="7815" y="2453"/>
                  </a:cubicBezTo>
                  <a:cubicBezTo>
                    <a:pt x="7815" y="2427"/>
                    <a:pt x="6067" y="0"/>
                    <a:pt x="3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7"/>
            <p:cNvSpPr/>
            <p:nvPr/>
          </p:nvSpPr>
          <p:spPr>
            <a:xfrm>
              <a:off x="6900609" y="1861270"/>
              <a:ext cx="70061" cy="70035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70"/>
                    <a:pt x="598" y="2668"/>
                    <a:pt x="1330" y="2668"/>
                  </a:cubicBezTo>
                  <a:cubicBezTo>
                    <a:pt x="2070" y="266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7"/>
            <p:cNvSpPr/>
            <p:nvPr/>
          </p:nvSpPr>
          <p:spPr>
            <a:xfrm>
              <a:off x="6772747" y="1734799"/>
              <a:ext cx="325526" cy="62790"/>
            </a:xfrm>
            <a:custGeom>
              <a:avLst/>
              <a:gdLst/>
              <a:ahLst/>
              <a:cxnLst/>
              <a:rect l="l" t="t" r="r" b="b"/>
              <a:pathLst>
                <a:path w="12401" h="2392" extrusionOk="0">
                  <a:moveTo>
                    <a:pt x="1" y="1"/>
                  </a:moveTo>
                  <a:lnTo>
                    <a:pt x="1" y="2392"/>
                  </a:lnTo>
                  <a:lnTo>
                    <a:pt x="12401" y="2392"/>
                  </a:lnTo>
                  <a:lnTo>
                    <a:pt x="12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7"/>
            <p:cNvSpPr/>
            <p:nvPr/>
          </p:nvSpPr>
          <p:spPr>
            <a:xfrm>
              <a:off x="6776973" y="1797562"/>
              <a:ext cx="312401" cy="26"/>
            </a:xfrm>
            <a:custGeom>
              <a:avLst/>
              <a:gdLst/>
              <a:ahLst/>
              <a:cxnLst/>
              <a:rect l="l" t="t" r="r" b="b"/>
              <a:pathLst>
                <a:path w="11901" h="1" extrusionOk="0">
                  <a:moveTo>
                    <a:pt x="0" y="1"/>
                  </a:moveTo>
                  <a:lnTo>
                    <a:pt x="1190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7"/>
            <p:cNvSpPr/>
            <p:nvPr/>
          </p:nvSpPr>
          <p:spPr>
            <a:xfrm>
              <a:off x="6824275" y="1822866"/>
              <a:ext cx="222731" cy="146842"/>
            </a:xfrm>
            <a:custGeom>
              <a:avLst/>
              <a:gdLst/>
              <a:ahLst/>
              <a:cxnLst/>
              <a:rect l="l" t="t" r="r" b="b"/>
              <a:pathLst>
                <a:path w="8485" h="5594" extrusionOk="0">
                  <a:moveTo>
                    <a:pt x="4238" y="669"/>
                  </a:moveTo>
                  <a:cubicBezTo>
                    <a:pt x="5906" y="669"/>
                    <a:pt x="7325" y="2284"/>
                    <a:pt x="7744" y="2801"/>
                  </a:cubicBezTo>
                  <a:cubicBezTo>
                    <a:pt x="7307" y="3363"/>
                    <a:pt x="5853" y="4925"/>
                    <a:pt x="4238" y="4925"/>
                  </a:cubicBezTo>
                  <a:cubicBezTo>
                    <a:pt x="2570" y="4925"/>
                    <a:pt x="1151" y="3310"/>
                    <a:pt x="741" y="2792"/>
                  </a:cubicBezTo>
                  <a:cubicBezTo>
                    <a:pt x="1178" y="2230"/>
                    <a:pt x="2632" y="669"/>
                    <a:pt x="4238" y="669"/>
                  </a:cubicBezTo>
                  <a:close/>
                  <a:moveTo>
                    <a:pt x="4238" y="0"/>
                  </a:moveTo>
                  <a:cubicBezTo>
                    <a:pt x="3016" y="0"/>
                    <a:pt x="1945" y="705"/>
                    <a:pt x="1258" y="1294"/>
                  </a:cubicBezTo>
                  <a:cubicBezTo>
                    <a:pt x="866" y="1633"/>
                    <a:pt x="571" y="1963"/>
                    <a:pt x="384" y="2177"/>
                  </a:cubicBezTo>
                  <a:cubicBezTo>
                    <a:pt x="0" y="2632"/>
                    <a:pt x="0" y="2703"/>
                    <a:pt x="0" y="2792"/>
                  </a:cubicBezTo>
                  <a:cubicBezTo>
                    <a:pt x="0" y="2891"/>
                    <a:pt x="0" y="2953"/>
                    <a:pt x="384" y="3408"/>
                  </a:cubicBezTo>
                  <a:cubicBezTo>
                    <a:pt x="571" y="3631"/>
                    <a:pt x="875" y="3952"/>
                    <a:pt x="1258" y="4291"/>
                  </a:cubicBezTo>
                  <a:cubicBezTo>
                    <a:pt x="2240" y="5139"/>
                    <a:pt x="3274" y="5594"/>
                    <a:pt x="4238" y="5594"/>
                  </a:cubicBezTo>
                  <a:cubicBezTo>
                    <a:pt x="5460" y="5594"/>
                    <a:pt x="6531" y="4889"/>
                    <a:pt x="7217" y="4300"/>
                  </a:cubicBezTo>
                  <a:cubicBezTo>
                    <a:pt x="7610" y="3961"/>
                    <a:pt x="7913" y="3631"/>
                    <a:pt x="8092" y="3417"/>
                  </a:cubicBezTo>
                  <a:cubicBezTo>
                    <a:pt x="8484" y="2962"/>
                    <a:pt x="8484" y="2891"/>
                    <a:pt x="8484" y="2792"/>
                  </a:cubicBezTo>
                  <a:cubicBezTo>
                    <a:pt x="8484" y="2703"/>
                    <a:pt x="8484" y="2641"/>
                    <a:pt x="8092" y="2186"/>
                  </a:cubicBezTo>
                  <a:cubicBezTo>
                    <a:pt x="7904" y="1963"/>
                    <a:pt x="7610" y="1633"/>
                    <a:pt x="7217" y="1303"/>
                  </a:cubicBezTo>
                  <a:cubicBezTo>
                    <a:pt x="6236" y="455"/>
                    <a:pt x="5210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7"/>
            <p:cNvSpPr/>
            <p:nvPr/>
          </p:nvSpPr>
          <p:spPr>
            <a:xfrm>
              <a:off x="6891710" y="1852371"/>
              <a:ext cx="87623" cy="87596"/>
            </a:xfrm>
            <a:custGeom>
              <a:avLst/>
              <a:gdLst/>
              <a:ahLst/>
              <a:cxnLst/>
              <a:rect l="l" t="t" r="r" b="b"/>
              <a:pathLst>
                <a:path w="3338" h="3337" extrusionOk="0">
                  <a:moveTo>
                    <a:pt x="1669" y="669"/>
                  </a:moveTo>
                  <a:cubicBezTo>
                    <a:pt x="2222" y="669"/>
                    <a:pt x="2677" y="1115"/>
                    <a:pt x="2677" y="1668"/>
                  </a:cubicBezTo>
                  <a:cubicBezTo>
                    <a:pt x="2677" y="2222"/>
                    <a:pt x="2222" y="2677"/>
                    <a:pt x="1669" y="2677"/>
                  </a:cubicBezTo>
                  <a:cubicBezTo>
                    <a:pt x="1116" y="2677"/>
                    <a:pt x="670" y="2222"/>
                    <a:pt x="670" y="1668"/>
                  </a:cubicBezTo>
                  <a:cubicBezTo>
                    <a:pt x="670" y="1115"/>
                    <a:pt x="1116" y="669"/>
                    <a:pt x="1669" y="669"/>
                  </a:cubicBezTo>
                  <a:close/>
                  <a:moveTo>
                    <a:pt x="1669" y="0"/>
                  </a:moveTo>
                  <a:cubicBezTo>
                    <a:pt x="750" y="0"/>
                    <a:pt x="1" y="750"/>
                    <a:pt x="1" y="1668"/>
                  </a:cubicBezTo>
                  <a:cubicBezTo>
                    <a:pt x="1" y="2587"/>
                    <a:pt x="750" y="3337"/>
                    <a:pt x="1669" y="3337"/>
                  </a:cubicBezTo>
                  <a:cubicBezTo>
                    <a:pt x="2588" y="3337"/>
                    <a:pt x="3337" y="2587"/>
                    <a:pt x="3337" y="1668"/>
                  </a:cubicBezTo>
                  <a:cubicBezTo>
                    <a:pt x="3337" y="750"/>
                    <a:pt x="258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7"/>
            <p:cNvSpPr/>
            <p:nvPr/>
          </p:nvSpPr>
          <p:spPr>
            <a:xfrm>
              <a:off x="6926832" y="188749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50"/>
                    <a:pt x="625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7"/>
            <p:cNvSpPr/>
            <p:nvPr/>
          </p:nvSpPr>
          <p:spPr>
            <a:xfrm>
              <a:off x="6913261" y="1757531"/>
              <a:ext cx="150596" cy="17351"/>
            </a:xfrm>
            <a:custGeom>
              <a:avLst/>
              <a:gdLst/>
              <a:ahLst/>
              <a:cxnLst/>
              <a:rect l="l" t="t" r="r" b="b"/>
              <a:pathLst>
                <a:path w="5737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18"/>
                    <a:pt x="152" y="660"/>
                    <a:pt x="330" y="660"/>
                  </a:cubicBezTo>
                  <a:lnTo>
                    <a:pt x="5398" y="660"/>
                  </a:lnTo>
                  <a:cubicBezTo>
                    <a:pt x="5585" y="660"/>
                    <a:pt x="5737" y="518"/>
                    <a:pt x="5737" y="330"/>
                  </a:cubicBezTo>
                  <a:cubicBezTo>
                    <a:pt x="5737" y="143"/>
                    <a:pt x="5585" y="0"/>
                    <a:pt x="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7"/>
            <p:cNvSpPr/>
            <p:nvPr/>
          </p:nvSpPr>
          <p:spPr>
            <a:xfrm>
              <a:off x="6845826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7"/>
            <p:cNvSpPr/>
            <p:nvPr/>
          </p:nvSpPr>
          <p:spPr>
            <a:xfrm>
              <a:off x="6813722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20"/>
                    <a:pt x="37" y="500"/>
                    <a:pt x="99" y="562"/>
                  </a:cubicBezTo>
                  <a:cubicBezTo>
                    <a:pt x="162" y="625"/>
                    <a:pt x="251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20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7"/>
            <p:cNvSpPr/>
            <p:nvPr/>
          </p:nvSpPr>
          <p:spPr>
            <a:xfrm>
              <a:off x="6877903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7"/>
            <p:cNvSpPr/>
            <p:nvPr/>
          </p:nvSpPr>
          <p:spPr>
            <a:xfrm>
              <a:off x="6660109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16353" y="661"/>
                  </a:moveTo>
                  <a:lnTo>
                    <a:pt x="16353" y="2392"/>
                  </a:lnTo>
                  <a:lnTo>
                    <a:pt x="4622" y="2392"/>
                  </a:lnTo>
                  <a:lnTo>
                    <a:pt x="4622" y="661"/>
                  </a:lnTo>
                  <a:close/>
                  <a:moveTo>
                    <a:pt x="16353" y="3052"/>
                  </a:moveTo>
                  <a:lnTo>
                    <a:pt x="16353" y="9939"/>
                  </a:lnTo>
                  <a:lnTo>
                    <a:pt x="4622" y="9939"/>
                  </a:lnTo>
                  <a:lnTo>
                    <a:pt x="4622" y="3052"/>
                  </a:lnTo>
                  <a:close/>
                  <a:moveTo>
                    <a:pt x="14560" y="11964"/>
                  </a:moveTo>
                  <a:lnTo>
                    <a:pt x="14560" y="13231"/>
                  </a:lnTo>
                  <a:lnTo>
                    <a:pt x="661" y="13231"/>
                  </a:lnTo>
                  <a:lnTo>
                    <a:pt x="661" y="11964"/>
                  </a:lnTo>
                  <a:close/>
                  <a:moveTo>
                    <a:pt x="8610" y="13891"/>
                  </a:moveTo>
                  <a:lnTo>
                    <a:pt x="8610" y="15024"/>
                  </a:lnTo>
                  <a:lnTo>
                    <a:pt x="6620" y="15024"/>
                  </a:lnTo>
                  <a:lnTo>
                    <a:pt x="6620" y="13891"/>
                  </a:lnTo>
                  <a:close/>
                  <a:moveTo>
                    <a:pt x="10242" y="15693"/>
                  </a:moveTo>
                  <a:lnTo>
                    <a:pt x="10242" y="16353"/>
                  </a:lnTo>
                  <a:lnTo>
                    <a:pt x="4988" y="16353"/>
                  </a:lnTo>
                  <a:lnTo>
                    <a:pt x="4988" y="15693"/>
                  </a:lnTo>
                  <a:close/>
                  <a:moveTo>
                    <a:pt x="4292" y="1"/>
                  </a:moveTo>
                  <a:cubicBezTo>
                    <a:pt x="4104" y="1"/>
                    <a:pt x="3953" y="144"/>
                    <a:pt x="3953" y="331"/>
                  </a:cubicBezTo>
                  <a:lnTo>
                    <a:pt x="3953" y="10269"/>
                  </a:lnTo>
                  <a:cubicBezTo>
                    <a:pt x="3953" y="10456"/>
                    <a:pt x="4104" y="10599"/>
                    <a:pt x="4292" y="10599"/>
                  </a:cubicBezTo>
                  <a:lnTo>
                    <a:pt x="14560" y="10599"/>
                  </a:lnTo>
                  <a:lnTo>
                    <a:pt x="14560" y="11304"/>
                  </a:lnTo>
                  <a:lnTo>
                    <a:pt x="661" y="11304"/>
                  </a:lnTo>
                  <a:lnTo>
                    <a:pt x="661" y="3489"/>
                  </a:lnTo>
                  <a:lnTo>
                    <a:pt x="2115" y="3489"/>
                  </a:lnTo>
                  <a:cubicBezTo>
                    <a:pt x="2285" y="3489"/>
                    <a:pt x="2436" y="3373"/>
                    <a:pt x="2454" y="3203"/>
                  </a:cubicBezTo>
                  <a:cubicBezTo>
                    <a:pt x="2490" y="2998"/>
                    <a:pt x="2329" y="2820"/>
                    <a:pt x="2124" y="2820"/>
                  </a:cubicBezTo>
                  <a:lnTo>
                    <a:pt x="331" y="2820"/>
                  </a:lnTo>
                  <a:cubicBezTo>
                    <a:pt x="152" y="2820"/>
                    <a:pt x="1" y="2972"/>
                    <a:pt x="1" y="3159"/>
                  </a:cubicBezTo>
                  <a:lnTo>
                    <a:pt x="1" y="13561"/>
                  </a:lnTo>
                  <a:cubicBezTo>
                    <a:pt x="1" y="13748"/>
                    <a:pt x="152" y="13891"/>
                    <a:pt x="331" y="13891"/>
                  </a:cubicBezTo>
                  <a:lnTo>
                    <a:pt x="5951" y="13891"/>
                  </a:lnTo>
                  <a:lnTo>
                    <a:pt x="5951" y="15024"/>
                  </a:lnTo>
                  <a:lnTo>
                    <a:pt x="4658" y="15024"/>
                  </a:lnTo>
                  <a:cubicBezTo>
                    <a:pt x="4470" y="15024"/>
                    <a:pt x="4319" y="15175"/>
                    <a:pt x="4319" y="15354"/>
                  </a:cubicBezTo>
                  <a:lnTo>
                    <a:pt x="4319" y="16683"/>
                  </a:lnTo>
                  <a:cubicBezTo>
                    <a:pt x="4319" y="16870"/>
                    <a:pt x="4470" y="17022"/>
                    <a:pt x="4658" y="17022"/>
                  </a:cubicBezTo>
                  <a:lnTo>
                    <a:pt x="10572" y="17022"/>
                  </a:lnTo>
                  <a:cubicBezTo>
                    <a:pt x="10759" y="17022"/>
                    <a:pt x="10902" y="16870"/>
                    <a:pt x="10902" y="16683"/>
                  </a:cubicBezTo>
                  <a:lnTo>
                    <a:pt x="10902" y="15354"/>
                  </a:lnTo>
                  <a:cubicBezTo>
                    <a:pt x="10902" y="15175"/>
                    <a:pt x="10759" y="15024"/>
                    <a:pt x="10572" y="15024"/>
                  </a:cubicBezTo>
                  <a:lnTo>
                    <a:pt x="9279" y="15024"/>
                  </a:lnTo>
                  <a:lnTo>
                    <a:pt x="9279" y="13891"/>
                  </a:lnTo>
                  <a:lnTo>
                    <a:pt x="14890" y="13891"/>
                  </a:lnTo>
                  <a:cubicBezTo>
                    <a:pt x="15077" y="13891"/>
                    <a:pt x="15229" y="13748"/>
                    <a:pt x="15229" y="13561"/>
                  </a:cubicBezTo>
                  <a:lnTo>
                    <a:pt x="15229" y="10599"/>
                  </a:lnTo>
                  <a:lnTo>
                    <a:pt x="16692" y="10599"/>
                  </a:lnTo>
                  <a:cubicBezTo>
                    <a:pt x="16870" y="10599"/>
                    <a:pt x="17022" y="10456"/>
                    <a:pt x="17022" y="10269"/>
                  </a:cubicBezTo>
                  <a:lnTo>
                    <a:pt x="17022" y="331"/>
                  </a:lnTo>
                  <a:cubicBezTo>
                    <a:pt x="17022" y="144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7"/>
            <p:cNvSpPr/>
            <p:nvPr/>
          </p:nvSpPr>
          <p:spPr>
            <a:xfrm>
              <a:off x="6707411" y="192870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7"/>
            <p:cNvSpPr/>
            <p:nvPr/>
          </p:nvSpPr>
          <p:spPr>
            <a:xfrm>
              <a:off x="6707175" y="1852528"/>
              <a:ext cx="17588" cy="61583"/>
            </a:xfrm>
            <a:custGeom>
              <a:avLst/>
              <a:gdLst/>
              <a:ahLst/>
              <a:cxnLst/>
              <a:rect l="l" t="t" r="r" b="b"/>
              <a:pathLst>
                <a:path w="670" h="2346" extrusionOk="0">
                  <a:moveTo>
                    <a:pt x="333" y="0"/>
                  </a:moveTo>
                  <a:cubicBezTo>
                    <a:pt x="318" y="0"/>
                    <a:pt x="302" y="1"/>
                    <a:pt x="286" y="3"/>
                  </a:cubicBezTo>
                  <a:cubicBezTo>
                    <a:pt x="117" y="30"/>
                    <a:pt x="1" y="173"/>
                    <a:pt x="1" y="342"/>
                  </a:cubicBezTo>
                  <a:lnTo>
                    <a:pt x="1" y="2001"/>
                  </a:lnTo>
                  <a:cubicBezTo>
                    <a:pt x="1" y="2171"/>
                    <a:pt x="117" y="2323"/>
                    <a:pt x="286" y="2340"/>
                  </a:cubicBezTo>
                  <a:cubicBezTo>
                    <a:pt x="306" y="2344"/>
                    <a:pt x="325" y="2345"/>
                    <a:pt x="344" y="2345"/>
                  </a:cubicBezTo>
                  <a:cubicBezTo>
                    <a:pt x="524" y="2345"/>
                    <a:pt x="670" y="2197"/>
                    <a:pt x="670" y="2019"/>
                  </a:cubicBezTo>
                  <a:lnTo>
                    <a:pt x="670" y="333"/>
                  </a:lnTo>
                  <a:cubicBezTo>
                    <a:pt x="670" y="144"/>
                    <a:pt x="518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7"/>
            <p:cNvSpPr/>
            <p:nvPr/>
          </p:nvSpPr>
          <p:spPr>
            <a:xfrm>
              <a:off x="6707411" y="196078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31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57"/>
          <p:cNvGrpSpPr/>
          <p:nvPr/>
        </p:nvGrpSpPr>
        <p:grpSpPr>
          <a:xfrm>
            <a:off x="5865823" y="1971434"/>
            <a:ext cx="676528" cy="592106"/>
            <a:chOff x="7320709" y="1726084"/>
            <a:chExt cx="448954" cy="446906"/>
          </a:xfrm>
        </p:grpSpPr>
        <p:sp>
          <p:nvSpPr>
            <p:cNvPr id="567" name="Google Shape;567;p57"/>
            <p:cNvSpPr/>
            <p:nvPr/>
          </p:nvSpPr>
          <p:spPr>
            <a:xfrm>
              <a:off x="7516032" y="2089117"/>
              <a:ext cx="55991" cy="55755"/>
            </a:xfrm>
            <a:custGeom>
              <a:avLst/>
              <a:gdLst/>
              <a:ahLst/>
              <a:cxnLst/>
              <a:rect l="l" t="t" r="r" b="b"/>
              <a:pathLst>
                <a:path w="2133" h="2124" extrusionOk="0">
                  <a:moveTo>
                    <a:pt x="1062" y="0"/>
                  </a:moveTo>
                  <a:cubicBezTo>
                    <a:pt x="482" y="0"/>
                    <a:pt x="0" y="473"/>
                    <a:pt x="0" y="1062"/>
                  </a:cubicBezTo>
                  <a:cubicBezTo>
                    <a:pt x="0" y="1651"/>
                    <a:pt x="482" y="2124"/>
                    <a:pt x="1062" y="2124"/>
                  </a:cubicBezTo>
                  <a:cubicBezTo>
                    <a:pt x="1651" y="2124"/>
                    <a:pt x="2132" y="1651"/>
                    <a:pt x="2132" y="1062"/>
                  </a:cubicBezTo>
                  <a:cubicBezTo>
                    <a:pt x="2132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7514615" y="1754013"/>
              <a:ext cx="55755" cy="55755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62" y="0"/>
                  </a:moveTo>
                  <a:cubicBezTo>
                    <a:pt x="473" y="0"/>
                    <a:pt x="1" y="473"/>
                    <a:pt x="1" y="1062"/>
                  </a:cubicBezTo>
                  <a:cubicBezTo>
                    <a:pt x="1" y="1651"/>
                    <a:pt x="473" y="2124"/>
                    <a:pt x="1062" y="2124"/>
                  </a:cubicBezTo>
                  <a:cubicBezTo>
                    <a:pt x="1651" y="2124"/>
                    <a:pt x="2124" y="1651"/>
                    <a:pt x="2124" y="1062"/>
                  </a:cubicBezTo>
                  <a:cubicBezTo>
                    <a:pt x="2124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7"/>
            <p:cNvSpPr/>
            <p:nvPr/>
          </p:nvSpPr>
          <p:spPr>
            <a:xfrm>
              <a:off x="7517187" y="1921434"/>
              <a:ext cx="55755" cy="56017"/>
            </a:xfrm>
            <a:custGeom>
              <a:avLst/>
              <a:gdLst/>
              <a:ahLst/>
              <a:cxnLst/>
              <a:rect l="l" t="t" r="r" b="b"/>
              <a:pathLst>
                <a:path w="2124" h="2134" extrusionOk="0">
                  <a:moveTo>
                    <a:pt x="1062" y="1"/>
                  </a:moveTo>
                  <a:cubicBezTo>
                    <a:pt x="474" y="1"/>
                    <a:pt x="1" y="483"/>
                    <a:pt x="1" y="1071"/>
                  </a:cubicBezTo>
                  <a:cubicBezTo>
                    <a:pt x="1" y="1651"/>
                    <a:pt x="474" y="2133"/>
                    <a:pt x="1062" y="2133"/>
                  </a:cubicBezTo>
                  <a:cubicBezTo>
                    <a:pt x="1651" y="2133"/>
                    <a:pt x="2124" y="1651"/>
                    <a:pt x="2124" y="1071"/>
                  </a:cubicBezTo>
                  <a:cubicBezTo>
                    <a:pt x="2124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7660983" y="1921434"/>
              <a:ext cx="55991" cy="56017"/>
            </a:xfrm>
            <a:custGeom>
              <a:avLst/>
              <a:gdLst/>
              <a:ahLst/>
              <a:cxnLst/>
              <a:rect l="l" t="t" r="r" b="b"/>
              <a:pathLst>
                <a:path w="2133" h="2134" extrusionOk="0">
                  <a:moveTo>
                    <a:pt x="1062" y="1"/>
                  </a:moveTo>
                  <a:cubicBezTo>
                    <a:pt x="482" y="1"/>
                    <a:pt x="0" y="483"/>
                    <a:pt x="0" y="1071"/>
                  </a:cubicBezTo>
                  <a:cubicBezTo>
                    <a:pt x="0" y="1651"/>
                    <a:pt x="482" y="2133"/>
                    <a:pt x="1062" y="2133"/>
                  </a:cubicBezTo>
                  <a:cubicBezTo>
                    <a:pt x="1651" y="2133"/>
                    <a:pt x="2132" y="1651"/>
                    <a:pt x="2132" y="1071"/>
                  </a:cubicBezTo>
                  <a:cubicBezTo>
                    <a:pt x="2132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7343913" y="2001075"/>
              <a:ext cx="110775" cy="95786"/>
            </a:xfrm>
            <a:custGeom>
              <a:avLst/>
              <a:gdLst/>
              <a:ahLst/>
              <a:cxnLst/>
              <a:rect l="l" t="t" r="r" b="b"/>
              <a:pathLst>
                <a:path w="4220" h="3649" extrusionOk="0">
                  <a:moveTo>
                    <a:pt x="2106" y="0"/>
                  </a:moveTo>
                  <a:lnTo>
                    <a:pt x="0" y="3649"/>
                  </a:lnTo>
                  <a:lnTo>
                    <a:pt x="4220" y="364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7"/>
            <p:cNvSpPr/>
            <p:nvPr/>
          </p:nvSpPr>
          <p:spPr>
            <a:xfrm>
              <a:off x="7320709" y="1726084"/>
              <a:ext cx="448954" cy="446906"/>
            </a:xfrm>
            <a:custGeom>
              <a:avLst/>
              <a:gdLst/>
              <a:ahLst/>
              <a:cxnLst/>
              <a:rect l="l" t="t" r="r" b="b"/>
              <a:pathLst>
                <a:path w="17103" h="17025" extrusionOk="0">
                  <a:moveTo>
                    <a:pt x="8449" y="1395"/>
                  </a:moveTo>
                  <a:cubicBezTo>
                    <a:pt x="8851" y="1395"/>
                    <a:pt x="9181" y="1725"/>
                    <a:pt x="9181" y="2126"/>
                  </a:cubicBezTo>
                  <a:cubicBezTo>
                    <a:pt x="9181" y="2527"/>
                    <a:pt x="8851" y="2858"/>
                    <a:pt x="8449" y="2858"/>
                  </a:cubicBezTo>
                  <a:cubicBezTo>
                    <a:pt x="8048" y="2858"/>
                    <a:pt x="7718" y="2527"/>
                    <a:pt x="7718" y="2126"/>
                  </a:cubicBezTo>
                  <a:cubicBezTo>
                    <a:pt x="7718" y="1725"/>
                    <a:pt x="8048" y="1395"/>
                    <a:pt x="8449" y="1395"/>
                  </a:cubicBezTo>
                  <a:close/>
                  <a:moveTo>
                    <a:pt x="14025" y="2071"/>
                  </a:moveTo>
                  <a:cubicBezTo>
                    <a:pt x="14040" y="2071"/>
                    <a:pt x="14055" y="2071"/>
                    <a:pt x="14069" y="2073"/>
                  </a:cubicBezTo>
                  <a:cubicBezTo>
                    <a:pt x="14364" y="2099"/>
                    <a:pt x="14596" y="2340"/>
                    <a:pt x="14596" y="2635"/>
                  </a:cubicBezTo>
                  <a:lnTo>
                    <a:pt x="14596" y="3223"/>
                  </a:lnTo>
                  <a:cubicBezTo>
                    <a:pt x="14596" y="3518"/>
                    <a:pt x="14364" y="3759"/>
                    <a:pt x="14069" y="3785"/>
                  </a:cubicBezTo>
                  <a:cubicBezTo>
                    <a:pt x="14055" y="3787"/>
                    <a:pt x="14040" y="3787"/>
                    <a:pt x="14025" y="3787"/>
                  </a:cubicBezTo>
                  <a:cubicBezTo>
                    <a:pt x="13715" y="3787"/>
                    <a:pt x="13463" y="3520"/>
                    <a:pt x="13463" y="3197"/>
                  </a:cubicBezTo>
                  <a:lnTo>
                    <a:pt x="13463" y="2652"/>
                  </a:lnTo>
                  <a:cubicBezTo>
                    <a:pt x="13463" y="2337"/>
                    <a:pt x="13715" y="2071"/>
                    <a:pt x="14025" y="2071"/>
                  </a:cubicBezTo>
                  <a:close/>
                  <a:moveTo>
                    <a:pt x="14038" y="669"/>
                  </a:moveTo>
                  <a:cubicBezTo>
                    <a:pt x="14075" y="669"/>
                    <a:pt x="14112" y="670"/>
                    <a:pt x="14150" y="672"/>
                  </a:cubicBezTo>
                  <a:cubicBezTo>
                    <a:pt x="15336" y="734"/>
                    <a:pt x="16300" y="1707"/>
                    <a:pt x="16344" y="2893"/>
                  </a:cubicBezTo>
                  <a:cubicBezTo>
                    <a:pt x="16362" y="3321"/>
                    <a:pt x="16264" y="3723"/>
                    <a:pt x="16077" y="4071"/>
                  </a:cubicBezTo>
                  <a:cubicBezTo>
                    <a:pt x="15916" y="3794"/>
                    <a:pt x="15631" y="3589"/>
                    <a:pt x="15301" y="3536"/>
                  </a:cubicBezTo>
                  <a:lnTo>
                    <a:pt x="15220" y="3518"/>
                  </a:lnTo>
                  <a:cubicBezTo>
                    <a:pt x="15247" y="3420"/>
                    <a:pt x="15256" y="3321"/>
                    <a:pt x="15256" y="3223"/>
                  </a:cubicBezTo>
                  <a:lnTo>
                    <a:pt x="15256" y="2661"/>
                  </a:lnTo>
                  <a:cubicBezTo>
                    <a:pt x="15256" y="1983"/>
                    <a:pt x="14730" y="1421"/>
                    <a:pt x="14052" y="1403"/>
                  </a:cubicBezTo>
                  <a:cubicBezTo>
                    <a:pt x="14041" y="1403"/>
                    <a:pt x="14030" y="1403"/>
                    <a:pt x="14020" y="1403"/>
                  </a:cubicBezTo>
                  <a:cubicBezTo>
                    <a:pt x="13347" y="1403"/>
                    <a:pt x="12794" y="1958"/>
                    <a:pt x="12794" y="2635"/>
                  </a:cubicBezTo>
                  <a:lnTo>
                    <a:pt x="12794" y="3223"/>
                  </a:lnTo>
                  <a:cubicBezTo>
                    <a:pt x="12794" y="3321"/>
                    <a:pt x="12812" y="3420"/>
                    <a:pt x="12829" y="3518"/>
                  </a:cubicBezTo>
                  <a:lnTo>
                    <a:pt x="12749" y="3536"/>
                  </a:lnTo>
                  <a:cubicBezTo>
                    <a:pt x="12419" y="3589"/>
                    <a:pt x="12143" y="3794"/>
                    <a:pt x="11973" y="4071"/>
                  </a:cubicBezTo>
                  <a:cubicBezTo>
                    <a:pt x="11804" y="3750"/>
                    <a:pt x="11705" y="3375"/>
                    <a:pt x="11705" y="2991"/>
                  </a:cubicBezTo>
                  <a:cubicBezTo>
                    <a:pt x="11705" y="1708"/>
                    <a:pt x="12750" y="669"/>
                    <a:pt x="14038" y="669"/>
                  </a:cubicBezTo>
                  <a:close/>
                  <a:moveTo>
                    <a:pt x="14863" y="4124"/>
                  </a:moveTo>
                  <a:lnTo>
                    <a:pt x="15185" y="4187"/>
                  </a:lnTo>
                  <a:cubicBezTo>
                    <a:pt x="15417" y="4231"/>
                    <a:pt x="15586" y="4437"/>
                    <a:pt x="15586" y="4677"/>
                  </a:cubicBezTo>
                  <a:lnTo>
                    <a:pt x="15586" y="4713"/>
                  </a:lnTo>
                  <a:cubicBezTo>
                    <a:pt x="15176" y="5088"/>
                    <a:pt x="14632" y="5320"/>
                    <a:pt x="14025" y="5320"/>
                  </a:cubicBezTo>
                  <a:cubicBezTo>
                    <a:pt x="13427" y="5320"/>
                    <a:pt x="12874" y="5088"/>
                    <a:pt x="12464" y="4713"/>
                  </a:cubicBezTo>
                  <a:lnTo>
                    <a:pt x="12464" y="4677"/>
                  </a:lnTo>
                  <a:cubicBezTo>
                    <a:pt x="12464" y="4437"/>
                    <a:pt x="12633" y="4231"/>
                    <a:pt x="12865" y="4187"/>
                  </a:cubicBezTo>
                  <a:lnTo>
                    <a:pt x="13186" y="4124"/>
                  </a:lnTo>
                  <a:cubicBezTo>
                    <a:pt x="13409" y="4330"/>
                    <a:pt x="13704" y="4454"/>
                    <a:pt x="14025" y="4454"/>
                  </a:cubicBezTo>
                  <a:cubicBezTo>
                    <a:pt x="14346" y="4454"/>
                    <a:pt x="14640" y="4330"/>
                    <a:pt x="14863" y="4124"/>
                  </a:cubicBezTo>
                  <a:close/>
                  <a:moveTo>
                    <a:pt x="8547" y="7782"/>
                  </a:moveTo>
                  <a:cubicBezTo>
                    <a:pt x="8949" y="7782"/>
                    <a:pt x="9279" y="8103"/>
                    <a:pt x="9279" y="8513"/>
                  </a:cubicBezTo>
                  <a:cubicBezTo>
                    <a:pt x="9279" y="8915"/>
                    <a:pt x="8949" y="9245"/>
                    <a:pt x="8547" y="9245"/>
                  </a:cubicBezTo>
                  <a:cubicBezTo>
                    <a:pt x="8146" y="9245"/>
                    <a:pt x="7816" y="8915"/>
                    <a:pt x="7816" y="8513"/>
                  </a:cubicBezTo>
                  <a:cubicBezTo>
                    <a:pt x="7816" y="8103"/>
                    <a:pt x="8146" y="7782"/>
                    <a:pt x="8547" y="7782"/>
                  </a:cubicBezTo>
                  <a:close/>
                  <a:moveTo>
                    <a:pt x="14025" y="7782"/>
                  </a:moveTo>
                  <a:cubicBezTo>
                    <a:pt x="14435" y="7782"/>
                    <a:pt x="14756" y="8103"/>
                    <a:pt x="14756" y="8513"/>
                  </a:cubicBezTo>
                  <a:cubicBezTo>
                    <a:pt x="14756" y="8915"/>
                    <a:pt x="14435" y="9245"/>
                    <a:pt x="14025" y="9245"/>
                  </a:cubicBezTo>
                  <a:cubicBezTo>
                    <a:pt x="13623" y="9245"/>
                    <a:pt x="13293" y="8915"/>
                    <a:pt x="13293" y="8513"/>
                  </a:cubicBezTo>
                  <a:cubicBezTo>
                    <a:pt x="13293" y="8103"/>
                    <a:pt x="13623" y="7782"/>
                    <a:pt x="14025" y="7782"/>
                  </a:cubicBezTo>
                  <a:close/>
                  <a:moveTo>
                    <a:pt x="2989" y="7593"/>
                  </a:moveTo>
                  <a:cubicBezTo>
                    <a:pt x="3004" y="7593"/>
                    <a:pt x="3019" y="7593"/>
                    <a:pt x="3034" y="7595"/>
                  </a:cubicBezTo>
                  <a:cubicBezTo>
                    <a:pt x="3329" y="7612"/>
                    <a:pt x="3552" y="7862"/>
                    <a:pt x="3552" y="8157"/>
                  </a:cubicBezTo>
                  <a:lnTo>
                    <a:pt x="3552" y="8736"/>
                  </a:lnTo>
                  <a:cubicBezTo>
                    <a:pt x="3552" y="9031"/>
                    <a:pt x="3329" y="9281"/>
                    <a:pt x="3034" y="9299"/>
                  </a:cubicBezTo>
                  <a:cubicBezTo>
                    <a:pt x="3019" y="9300"/>
                    <a:pt x="3004" y="9300"/>
                    <a:pt x="2989" y="9300"/>
                  </a:cubicBezTo>
                  <a:cubicBezTo>
                    <a:pt x="2679" y="9300"/>
                    <a:pt x="2428" y="9042"/>
                    <a:pt x="2428" y="8719"/>
                  </a:cubicBezTo>
                  <a:lnTo>
                    <a:pt x="2428" y="8174"/>
                  </a:lnTo>
                  <a:cubicBezTo>
                    <a:pt x="2428" y="7851"/>
                    <a:pt x="2679" y="7593"/>
                    <a:pt x="2989" y="7593"/>
                  </a:cubicBezTo>
                  <a:close/>
                  <a:moveTo>
                    <a:pt x="2997" y="6190"/>
                  </a:moveTo>
                  <a:cubicBezTo>
                    <a:pt x="4271" y="6190"/>
                    <a:pt x="5309" y="7231"/>
                    <a:pt x="5309" y="8505"/>
                  </a:cubicBezTo>
                  <a:cubicBezTo>
                    <a:pt x="5309" y="8897"/>
                    <a:pt x="5211" y="9263"/>
                    <a:pt x="5041" y="9593"/>
                  </a:cubicBezTo>
                  <a:cubicBezTo>
                    <a:pt x="4881" y="9316"/>
                    <a:pt x="4595" y="9111"/>
                    <a:pt x="4265" y="9049"/>
                  </a:cubicBezTo>
                  <a:lnTo>
                    <a:pt x="4185" y="9031"/>
                  </a:lnTo>
                  <a:cubicBezTo>
                    <a:pt x="4203" y="8942"/>
                    <a:pt x="4221" y="8835"/>
                    <a:pt x="4221" y="8736"/>
                  </a:cubicBezTo>
                  <a:lnTo>
                    <a:pt x="4221" y="8174"/>
                  </a:lnTo>
                  <a:cubicBezTo>
                    <a:pt x="4221" y="7505"/>
                    <a:pt x="3685" y="6934"/>
                    <a:pt x="3016" y="6926"/>
                  </a:cubicBezTo>
                  <a:cubicBezTo>
                    <a:pt x="3006" y="6925"/>
                    <a:pt x="2995" y="6925"/>
                    <a:pt x="2984" y="6925"/>
                  </a:cubicBezTo>
                  <a:cubicBezTo>
                    <a:pt x="2312" y="6925"/>
                    <a:pt x="1758" y="7472"/>
                    <a:pt x="1758" y="8148"/>
                  </a:cubicBezTo>
                  <a:lnTo>
                    <a:pt x="1758" y="8736"/>
                  </a:lnTo>
                  <a:cubicBezTo>
                    <a:pt x="1758" y="8835"/>
                    <a:pt x="1776" y="8942"/>
                    <a:pt x="1794" y="9031"/>
                  </a:cubicBezTo>
                  <a:lnTo>
                    <a:pt x="1714" y="9049"/>
                  </a:lnTo>
                  <a:cubicBezTo>
                    <a:pt x="1375" y="9111"/>
                    <a:pt x="1098" y="9316"/>
                    <a:pt x="938" y="9593"/>
                  </a:cubicBezTo>
                  <a:cubicBezTo>
                    <a:pt x="750" y="9245"/>
                    <a:pt x="652" y="8844"/>
                    <a:pt x="670" y="8415"/>
                  </a:cubicBezTo>
                  <a:cubicBezTo>
                    <a:pt x="715" y="7229"/>
                    <a:pt x="1669" y="6265"/>
                    <a:pt x="2856" y="6194"/>
                  </a:cubicBezTo>
                  <a:cubicBezTo>
                    <a:pt x="2903" y="6191"/>
                    <a:pt x="2950" y="6190"/>
                    <a:pt x="2997" y="6190"/>
                  </a:cubicBezTo>
                  <a:close/>
                  <a:moveTo>
                    <a:pt x="3828" y="9646"/>
                  </a:moveTo>
                  <a:lnTo>
                    <a:pt x="4149" y="9709"/>
                  </a:lnTo>
                  <a:cubicBezTo>
                    <a:pt x="4381" y="9753"/>
                    <a:pt x="4551" y="9950"/>
                    <a:pt x="4551" y="10191"/>
                  </a:cubicBezTo>
                  <a:lnTo>
                    <a:pt x="4551" y="10235"/>
                  </a:lnTo>
                  <a:cubicBezTo>
                    <a:pt x="4274" y="10494"/>
                    <a:pt x="3926" y="10672"/>
                    <a:pt x="3552" y="10770"/>
                  </a:cubicBezTo>
                  <a:lnTo>
                    <a:pt x="3275" y="10307"/>
                  </a:lnTo>
                  <a:cubicBezTo>
                    <a:pt x="3220" y="10203"/>
                    <a:pt x="3111" y="10137"/>
                    <a:pt x="2991" y="10137"/>
                  </a:cubicBezTo>
                  <a:cubicBezTo>
                    <a:pt x="2955" y="10137"/>
                    <a:pt x="2919" y="10143"/>
                    <a:pt x="2882" y="10155"/>
                  </a:cubicBezTo>
                  <a:cubicBezTo>
                    <a:pt x="2802" y="10182"/>
                    <a:pt x="2740" y="10235"/>
                    <a:pt x="2695" y="10307"/>
                  </a:cubicBezTo>
                  <a:lnTo>
                    <a:pt x="2436" y="10770"/>
                  </a:lnTo>
                  <a:cubicBezTo>
                    <a:pt x="2044" y="10672"/>
                    <a:pt x="1705" y="10494"/>
                    <a:pt x="1428" y="10244"/>
                  </a:cubicBezTo>
                  <a:lnTo>
                    <a:pt x="1428" y="10191"/>
                  </a:lnTo>
                  <a:cubicBezTo>
                    <a:pt x="1428" y="9950"/>
                    <a:pt x="1598" y="9753"/>
                    <a:pt x="1830" y="9709"/>
                  </a:cubicBezTo>
                  <a:lnTo>
                    <a:pt x="2151" y="9646"/>
                  </a:lnTo>
                  <a:cubicBezTo>
                    <a:pt x="2374" y="9852"/>
                    <a:pt x="2668" y="9977"/>
                    <a:pt x="2990" y="9977"/>
                  </a:cubicBezTo>
                  <a:cubicBezTo>
                    <a:pt x="3311" y="9977"/>
                    <a:pt x="3605" y="9852"/>
                    <a:pt x="3828" y="9646"/>
                  </a:cubicBezTo>
                  <a:close/>
                  <a:moveTo>
                    <a:pt x="2990" y="11136"/>
                  </a:moveTo>
                  <a:lnTo>
                    <a:pt x="4524" y="13795"/>
                  </a:lnTo>
                  <a:lnTo>
                    <a:pt x="1455" y="13795"/>
                  </a:lnTo>
                  <a:lnTo>
                    <a:pt x="2990" y="11136"/>
                  </a:lnTo>
                  <a:close/>
                  <a:moveTo>
                    <a:pt x="14025" y="13106"/>
                  </a:moveTo>
                  <a:cubicBezTo>
                    <a:pt x="14040" y="13106"/>
                    <a:pt x="14055" y="13107"/>
                    <a:pt x="14069" y="13108"/>
                  </a:cubicBezTo>
                  <a:cubicBezTo>
                    <a:pt x="14364" y="13135"/>
                    <a:pt x="14596" y="13375"/>
                    <a:pt x="14596" y="13670"/>
                  </a:cubicBezTo>
                  <a:lnTo>
                    <a:pt x="14596" y="14232"/>
                  </a:lnTo>
                  <a:cubicBezTo>
                    <a:pt x="14596" y="14556"/>
                    <a:pt x="14344" y="14822"/>
                    <a:pt x="14026" y="14822"/>
                  </a:cubicBezTo>
                  <a:cubicBezTo>
                    <a:pt x="14011" y="14822"/>
                    <a:pt x="13996" y="14822"/>
                    <a:pt x="13980" y="14821"/>
                  </a:cubicBezTo>
                  <a:cubicBezTo>
                    <a:pt x="13695" y="14794"/>
                    <a:pt x="13463" y="14553"/>
                    <a:pt x="13463" y="14250"/>
                  </a:cubicBezTo>
                  <a:lnTo>
                    <a:pt x="13463" y="13688"/>
                  </a:lnTo>
                  <a:cubicBezTo>
                    <a:pt x="13463" y="13372"/>
                    <a:pt x="13715" y="13106"/>
                    <a:pt x="14025" y="13106"/>
                  </a:cubicBezTo>
                  <a:close/>
                  <a:moveTo>
                    <a:pt x="14038" y="11705"/>
                  </a:moveTo>
                  <a:cubicBezTo>
                    <a:pt x="14075" y="11705"/>
                    <a:pt x="14112" y="11705"/>
                    <a:pt x="14150" y="11707"/>
                  </a:cubicBezTo>
                  <a:cubicBezTo>
                    <a:pt x="15336" y="11770"/>
                    <a:pt x="16300" y="12742"/>
                    <a:pt x="16344" y="13929"/>
                  </a:cubicBezTo>
                  <a:cubicBezTo>
                    <a:pt x="16362" y="14357"/>
                    <a:pt x="16264" y="14758"/>
                    <a:pt x="16077" y="15106"/>
                  </a:cubicBezTo>
                  <a:cubicBezTo>
                    <a:pt x="15916" y="14830"/>
                    <a:pt x="15640" y="14624"/>
                    <a:pt x="15301" y="14562"/>
                  </a:cubicBezTo>
                  <a:lnTo>
                    <a:pt x="15220" y="14553"/>
                  </a:lnTo>
                  <a:cubicBezTo>
                    <a:pt x="15247" y="14455"/>
                    <a:pt x="15256" y="14357"/>
                    <a:pt x="15256" y="14250"/>
                  </a:cubicBezTo>
                  <a:lnTo>
                    <a:pt x="15256" y="13697"/>
                  </a:lnTo>
                  <a:cubicBezTo>
                    <a:pt x="15256" y="13019"/>
                    <a:pt x="14730" y="12457"/>
                    <a:pt x="14052" y="12439"/>
                  </a:cubicBezTo>
                  <a:cubicBezTo>
                    <a:pt x="14041" y="12438"/>
                    <a:pt x="14030" y="12438"/>
                    <a:pt x="14020" y="12438"/>
                  </a:cubicBezTo>
                  <a:cubicBezTo>
                    <a:pt x="13347" y="12438"/>
                    <a:pt x="12794" y="12994"/>
                    <a:pt x="12794" y="13670"/>
                  </a:cubicBezTo>
                  <a:lnTo>
                    <a:pt x="12794" y="14250"/>
                  </a:lnTo>
                  <a:cubicBezTo>
                    <a:pt x="12794" y="14357"/>
                    <a:pt x="12812" y="14455"/>
                    <a:pt x="12829" y="14553"/>
                  </a:cubicBezTo>
                  <a:lnTo>
                    <a:pt x="12749" y="14562"/>
                  </a:lnTo>
                  <a:cubicBezTo>
                    <a:pt x="12419" y="14624"/>
                    <a:pt x="12143" y="14830"/>
                    <a:pt x="11973" y="15106"/>
                  </a:cubicBezTo>
                  <a:cubicBezTo>
                    <a:pt x="11804" y="14785"/>
                    <a:pt x="11705" y="14410"/>
                    <a:pt x="11705" y="14027"/>
                  </a:cubicBezTo>
                  <a:cubicBezTo>
                    <a:pt x="11705" y="12743"/>
                    <a:pt x="12750" y="11705"/>
                    <a:pt x="14038" y="11705"/>
                  </a:cubicBezTo>
                  <a:close/>
                  <a:moveTo>
                    <a:pt x="8503" y="14160"/>
                  </a:moveTo>
                  <a:cubicBezTo>
                    <a:pt x="8913" y="14160"/>
                    <a:pt x="9234" y="14491"/>
                    <a:pt x="9234" y="14892"/>
                  </a:cubicBezTo>
                  <a:cubicBezTo>
                    <a:pt x="9234" y="15293"/>
                    <a:pt x="8913" y="15624"/>
                    <a:pt x="8503" y="15624"/>
                  </a:cubicBezTo>
                  <a:cubicBezTo>
                    <a:pt x="8101" y="15624"/>
                    <a:pt x="7771" y="15293"/>
                    <a:pt x="7771" y="14892"/>
                  </a:cubicBezTo>
                  <a:cubicBezTo>
                    <a:pt x="7771" y="14491"/>
                    <a:pt x="8101" y="14160"/>
                    <a:pt x="8503" y="14160"/>
                  </a:cubicBezTo>
                  <a:close/>
                  <a:moveTo>
                    <a:pt x="3525" y="14464"/>
                  </a:moveTo>
                  <a:lnTo>
                    <a:pt x="3525" y="16355"/>
                  </a:lnTo>
                  <a:lnTo>
                    <a:pt x="2454" y="16355"/>
                  </a:lnTo>
                  <a:lnTo>
                    <a:pt x="2454" y="14464"/>
                  </a:lnTo>
                  <a:close/>
                  <a:moveTo>
                    <a:pt x="14863" y="15160"/>
                  </a:moveTo>
                  <a:lnTo>
                    <a:pt x="15185" y="15222"/>
                  </a:lnTo>
                  <a:cubicBezTo>
                    <a:pt x="15417" y="15267"/>
                    <a:pt x="15586" y="15472"/>
                    <a:pt x="15586" y="15713"/>
                  </a:cubicBezTo>
                  <a:lnTo>
                    <a:pt x="15586" y="15748"/>
                  </a:lnTo>
                  <a:cubicBezTo>
                    <a:pt x="15176" y="16123"/>
                    <a:pt x="14632" y="16355"/>
                    <a:pt x="14025" y="16355"/>
                  </a:cubicBezTo>
                  <a:cubicBezTo>
                    <a:pt x="13427" y="16355"/>
                    <a:pt x="12874" y="16123"/>
                    <a:pt x="12464" y="15748"/>
                  </a:cubicBezTo>
                  <a:lnTo>
                    <a:pt x="12464" y="15713"/>
                  </a:lnTo>
                  <a:cubicBezTo>
                    <a:pt x="12464" y="15472"/>
                    <a:pt x="12633" y="15267"/>
                    <a:pt x="12865" y="15222"/>
                  </a:cubicBezTo>
                  <a:lnTo>
                    <a:pt x="13186" y="15160"/>
                  </a:lnTo>
                  <a:cubicBezTo>
                    <a:pt x="13409" y="15365"/>
                    <a:pt x="13704" y="15490"/>
                    <a:pt x="14025" y="15490"/>
                  </a:cubicBezTo>
                  <a:cubicBezTo>
                    <a:pt x="14346" y="15490"/>
                    <a:pt x="14640" y="15365"/>
                    <a:pt x="14863" y="15160"/>
                  </a:cubicBezTo>
                  <a:close/>
                  <a:moveTo>
                    <a:pt x="14016" y="1"/>
                  </a:moveTo>
                  <a:cubicBezTo>
                    <a:pt x="12795" y="1"/>
                    <a:pt x="11746" y="738"/>
                    <a:pt x="11286" y="1796"/>
                  </a:cubicBezTo>
                  <a:lnTo>
                    <a:pt x="9805" y="1796"/>
                  </a:lnTo>
                  <a:cubicBezTo>
                    <a:pt x="9652" y="1182"/>
                    <a:pt x="9107" y="731"/>
                    <a:pt x="8452" y="731"/>
                  </a:cubicBezTo>
                  <a:cubicBezTo>
                    <a:pt x="8422" y="731"/>
                    <a:pt x="8391" y="732"/>
                    <a:pt x="8360" y="734"/>
                  </a:cubicBezTo>
                  <a:cubicBezTo>
                    <a:pt x="7673" y="779"/>
                    <a:pt x="7111" y="1332"/>
                    <a:pt x="7058" y="2019"/>
                  </a:cubicBezTo>
                  <a:cubicBezTo>
                    <a:pt x="6995" y="2840"/>
                    <a:pt x="7646" y="3527"/>
                    <a:pt x="8449" y="3527"/>
                  </a:cubicBezTo>
                  <a:cubicBezTo>
                    <a:pt x="9100" y="3527"/>
                    <a:pt x="9654" y="3072"/>
                    <a:pt x="9805" y="2456"/>
                  </a:cubicBezTo>
                  <a:lnTo>
                    <a:pt x="11081" y="2456"/>
                  </a:lnTo>
                  <a:cubicBezTo>
                    <a:pt x="11054" y="2635"/>
                    <a:pt x="11036" y="2813"/>
                    <a:pt x="11036" y="2991"/>
                  </a:cubicBezTo>
                  <a:cubicBezTo>
                    <a:pt x="11036" y="4526"/>
                    <a:pt x="12205" y="5801"/>
                    <a:pt x="13695" y="5962"/>
                  </a:cubicBezTo>
                  <a:lnTo>
                    <a:pt x="13695" y="7157"/>
                  </a:lnTo>
                  <a:cubicBezTo>
                    <a:pt x="13195" y="7273"/>
                    <a:pt x="12794" y="7675"/>
                    <a:pt x="12669" y="8174"/>
                  </a:cubicBezTo>
                  <a:lnTo>
                    <a:pt x="9903" y="8174"/>
                  </a:lnTo>
                  <a:cubicBezTo>
                    <a:pt x="9752" y="7568"/>
                    <a:pt x="9208" y="7113"/>
                    <a:pt x="8547" y="7113"/>
                  </a:cubicBezTo>
                  <a:cubicBezTo>
                    <a:pt x="7896" y="7113"/>
                    <a:pt x="7343" y="7568"/>
                    <a:pt x="7191" y="8174"/>
                  </a:cubicBezTo>
                  <a:lnTo>
                    <a:pt x="5969" y="8174"/>
                  </a:lnTo>
                  <a:cubicBezTo>
                    <a:pt x="5809" y="6792"/>
                    <a:pt x="4711" y="5686"/>
                    <a:pt x="3320" y="5534"/>
                  </a:cubicBezTo>
                  <a:lnTo>
                    <a:pt x="3320" y="2456"/>
                  </a:lnTo>
                  <a:lnTo>
                    <a:pt x="4693" y="2456"/>
                  </a:lnTo>
                  <a:cubicBezTo>
                    <a:pt x="4863" y="2456"/>
                    <a:pt x="5015" y="2340"/>
                    <a:pt x="5032" y="2180"/>
                  </a:cubicBezTo>
                  <a:cubicBezTo>
                    <a:pt x="5068" y="1974"/>
                    <a:pt x="4908" y="1796"/>
                    <a:pt x="4711" y="1796"/>
                  </a:cubicBezTo>
                  <a:lnTo>
                    <a:pt x="2990" y="1796"/>
                  </a:lnTo>
                  <a:cubicBezTo>
                    <a:pt x="2802" y="1796"/>
                    <a:pt x="2659" y="1948"/>
                    <a:pt x="2659" y="2126"/>
                  </a:cubicBezTo>
                  <a:lnTo>
                    <a:pt x="2659" y="5543"/>
                  </a:lnTo>
                  <a:cubicBezTo>
                    <a:pt x="1161" y="5703"/>
                    <a:pt x="1" y="6979"/>
                    <a:pt x="1" y="8513"/>
                  </a:cubicBezTo>
                  <a:cubicBezTo>
                    <a:pt x="1" y="9191"/>
                    <a:pt x="233" y="9861"/>
                    <a:pt x="661" y="10387"/>
                  </a:cubicBezTo>
                  <a:cubicBezTo>
                    <a:pt x="1036" y="10851"/>
                    <a:pt x="1535" y="11190"/>
                    <a:pt x="2097" y="11368"/>
                  </a:cubicBezTo>
                  <a:lnTo>
                    <a:pt x="599" y="13964"/>
                  </a:lnTo>
                  <a:cubicBezTo>
                    <a:pt x="518" y="14098"/>
                    <a:pt x="545" y="14268"/>
                    <a:pt x="661" y="14375"/>
                  </a:cubicBezTo>
                  <a:cubicBezTo>
                    <a:pt x="724" y="14437"/>
                    <a:pt x="804" y="14464"/>
                    <a:pt x="893" y="14464"/>
                  </a:cubicBezTo>
                  <a:lnTo>
                    <a:pt x="1794" y="14464"/>
                  </a:lnTo>
                  <a:lnTo>
                    <a:pt x="1794" y="16685"/>
                  </a:lnTo>
                  <a:cubicBezTo>
                    <a:pt x="1794" y="16872"/>
                    <a:pt x="1937" y="17024"/>
                    <a:pt x="2124" y="17024"/>
                  </a:cubicBezTo>
                  <a:lnTo>
                    <a:pt x="3855" y="17024"/>
                  </a:lnTo>
                  <a:cubicBezTo>
                    <a:pt x="4033" y="17024"/>
                    <a:pt x="4185" y="16872"/>
                    <a:pt x="4185" y="16685"/>
                  </a:cubicBezTo>
                  <a:lnTo>
                    <a:pt x="4185" y="14464"/>
                  </a:lnTo>
                  <a:lnTo>
                    <a:pt x="5095" y="14464"/>
                  </a:lnTo>
                  <a:cubicBezTo>
                    <a:pt x="5184" y="14464"/>
                    <a:pt x="5264" y="14437"/>
                    <a:pt x="5327" y="14375"/>
                  </a:cubicBezTo>
                  <a:cubicBezTo>
                    <a:pt x="5452" y="14268"/>
                    <a:pt x="5470" y="14098"/>
                    <a:pt x="5389" y="13964"/>
                  </a:cubicBezTo>
                  <a:lnTo>
                    <a:pt x="3891" y="11368"/>
                  </a:lnTo>
                  <a:cubicBezTo>
                    <a:pt x="5024" y="11011"/>
                    <a:pt x="5835" y="10021"/>
                    <a:pt x="5969" y="8844"/>
                  </a:cubicBezTo>
                  <a:lnTo>
                    <a:pt x="7191" y="8844"/>
                  </a:lnTo>
                  <a:cubicBezTo>
                    <a:pt x="7316" y="9334"/>
                    <a:pt x="7691" y="9718"/>
                    <a:pt x="8173" y="9852"/>
                  </a:cubicBezTo>
                  <a:lnTo>
                    <a:pt x="8173" y="11118"/>
                  </a:lnTo>
                  <a:cubicBezTo>
                    <a:pt x="8173" y="11288"/>
                    <a:pt x="8298" y="11440"/>
                    <a:pt x="8458" y="11457"/>
                  </a:cubicBezTo>
                  <a:cubicBezTo>
                    <a:pt x="8478" y="11461"/>
                    <a:pt x="8497" y="11462"/>
                    <a:pt x="8516" y="11462"/>
                  </a:cubicBezTo>
                  <a:cubicBezTo>
                    <a:pt x="8695" y="11462"/>
                    <a:pt x="8842" y="11314"/>
                    <a:pt x="8842" y="11136"/>
                  </a:cubicBezTo>
                  <a:lnTo>
                    <a:pt x="8842" y="9878"/>
                  </a:lnTo>
                  <a:cubicBezTo>
                    <a:pt x="9359" y="9762"/>
                    <a:pt x="9778" y="9361"/>
                    <a:pt x="9903" y="8844"/>
                  </a:cubicBezTo>
                  <a:lnTo>
                    <a:pt x="12669" y="8844"/>
                  </a:lnTo>
                  <a:cubicBezTo>
                    <a:pt x="12794" y="9343"/>
                    <a:pt x="13195" y="9745"/>
                    <a:pt x="13695" y="9869"/>
                  </a:cubicBezTo>
                  <a:lnTo>
                    <a:pt x="13695" y="11056"/>
                  </a:lnTo>
                  <a:cubicBezTo>
                    <a:pt x="12205" y="11225"/>
                    <a:pt x="11036" y="12492"/>
                    <a:pt x="11036" y="14027"/>
                  </a:cubicBezTo>
                  <a:cubicBezTo>
                    <a:pt x="11036" y="14214"/>
                    <a:pt x="11054" y="14392"/>
                    <a:pt x="11081" y="14562"/>
                  </a:cubicBezTo>
                  <a:lnTo>
                    <a:pt x="9859" y="14562"/>
                  </a:lnTo>
                  <a:cubicBezTo>
                    <a:pt x="9714" y="13948"/>
                    <a:pt x="9162" y="13497"/>
                    <a:pt x="8506" y="13497"/>
                  </a:cubicBezTo>
                  <a:cubicBezTo>
                    <a:pt x="8475" y="13497"/>
                    <a:pt x="8445" y="13498"/>
                    <a:pt x="8414" y="13500"/>
                  </a:cubicBezTo>
                  <a:cubicBezTo>
                    <a:pt x="7727" y="13545"/>
                    <a:pt x="7165" y="14098"/>
                    <a:pt x="7111" y="14785"/>
                  </a:cubicBezTo>
                  <a:cubicBezTo>
                    <a:pt x="7049" y="15606"/>
                    <a:pt x="7700" y="16293"/>
                    <a:pt x="8503" y="16293"/>
                  </a:cubicBezTo>
                  <a:cubicBezTo>
                    <a:pt x="9163" y="16293"/>
                    <a:pt x="9707" y="15838"/>
                    <a:pt x="9859" y="15222"/>
                  </a:cubicBezTo>
                  <a:lnTo>
                    <a:pt x="11286" y="15222"/>
                  </a:lnTo>
                  <a:cubicBezTo>
                    <a:pt x="11750" y="16284"/>
                    <a:pt x="12803" y="17024"/>
                    <a:pt x="14025" y="17024"/>
                  </a:cubicBezTo>
                  <a:cubicBezTo>
                    <a:pt x="15675" y="17024"/>
                    <a:pt x="17022" y="15677"/>
                    <a:pt x="17022" y="14027"/>
                  </a:cubicBezTo>
                  <a:cubicBezTo>
                    <a:pt x="17022" y="12492"/>
                    <a:pt x="15854" y="11217"/>
                    <a:pt x="14355" y="11056"/>
                  </a:cubicBezTo>
                  <a:lnTo>
                    <a:pt x="14355" y="9869"/>
                  </a:lnTo>
                  <a:cubicBezTo>
                    <a:pt x="14971" y="9718"/>
                    <a:pt x="15425" y="9165"/>
                    <a:pt x="15425" y="8513"/>
                  </a:cubicBezTo>
                  <a:cubicBezTo>
                    <a:pt x="15425" y="7853"/>
                    <a:pt x="14971" y="7309"/>
                    <a:pt x="14355" y="7157"/>
                  </a:cubicBezTo>
                  <a:lnTo>
                    <a:pt x="14355" y="5962"/>
                  </a:lnTo>
                  <a:cubicBezTo>
                    <a:pt x="15907" y="5793"/>
                    <a:pt x="17103" y="4437"/>
                    <a:pt x="17013" y="2822"/>
                  </a:cubicBezTo>
                  <a:cubicBezTo>
                    <a:pt x="16924" y="1279"/>
                    <a:pt x="15666" y="47"/>
                    <a:pt x="14123" y="3"/>
                  </a:cubicBezTo>
                  <a:cubicBezTo>
                    <a:pt x="14087" y="2"/>
                    <a:pt x="14051" y="1"/>
                    <a:pt x="14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7"/>
            <p:cNvSpPr/>
            <p:nvPr/>
          </p:nvSpPr>
          <p:spPr>
            <a:xfrm>
              <a:off x="7466368" y="1773202"/>
              <a:ext cx="17377" cy="17378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31" y="1"/>
                  </a:moveTo>
                  <a:cubicBezTo>
                    <a:pt x="242" y="1"/>
                    <a:pt x="161" y="37"/>
                    <a:pt x="99" y="99"/>
                  </a:cubicBezTo>
                  <a:cubicBezTo>
                    <a:pt x="37" y="162"/>
                    <a:pt x="1" y="242"/>
                    <a:pt x="1" y="331"/>
                  </a:cubicBezTo>
                  <a:cubicBezTo>
                    <a:pt x="1" y="420"/>
                    <a:pt x="37" y="501"/>
                    <a:pt x="99" y="563"/>
                  </a:cubicBezTo>
                  <a:cubicBezTo>
                    <a:pt x="161" y="625"/>
                    <a:pt x="242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3" y="99"/>
                  </a:cubicBezTo>
                  <a:cubicBezTo>
                    <a:pt x="500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7535221" y="2040161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1" y="1"/>
                  </a:moveTo>
                  <a:cubicBezTo>
                    <a:pt x="250" y="1"/>
                    <a:pt x="161" y="37"/>
                    <a:pt x="99" y="99"/>
                  </a:cubicBezTo>
                  <a:cubicBezTo>
                    <a:pt x="36" y="161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0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" name="Google Shape;575;p57"/>
          <p:cNvSpPr txBox="1">
            <a:spLocks noGrp="1"/>
          </p:cNvSpPr>
          <p:nvPr>
            <p:ph type="title" idx="2"/>
          </p:nvPr>
        </p:nvSpPr>
        <p:spPr>
          <a:xfrm>
            <a:off x="67119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node.js</a:t>
            </a:r>
            <a:endParaRPr/>
          </a:p>
        </p:txBody>
      </p:sp>
      <p:sp>
        <p:nvSpPr>
          <p:cNvPr id="576" name="Google Shape;576;p57"/>
          <p:cNvSpPr txBox="1">
            <a:spLocks noGrp="1"/>
          </p:cNvSpPr>
          <p:nvPr>
            <p:ph type="title" idx="2"/>
          </p:nvPr>
        </p:nvSpPr>
        <p:spPr>
          <a:xfrm>
            <a:off x="6711950" y="318098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database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8"/>
          <p:cNvSpPr txBox="1">
            <a:spLocks noGrp="1"/>
          </p:cNvSpPr>
          <p:nvPr>
            <p:ph type="title" idx="2"/>
          </p:nvPr>
        </p:nvSpPr>
        <p:spPr>
          <a:xfrm>
            <a:off x="21354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HTML5</a:t>
            </a:r>
            <a:endParaRPr/>
          </a:p>
        </p:txBody>
      </p:sp>
      <p:sp>
        <p:nvSpPr>
          <p:cNvPr id="582" name="Google Shape;582;p58"/>
          <p:cNvSpPr txBox="1">
            <a:spLocks noGrp="1"/>
          </p:cNvSpPr>
          <p:nvPr>
            <p:ph type="title" idx="3"/>
          </p:nvPr>
        </p:nvSpPr>
        <p:spPr>
          <a:xfrm>
            <a:off x="3308558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583" name="Google Shape;583;p58"/>
          <p:cNvSpPr txBox="1">
            <a:spLocks noGrp="1"/>
          </p:cNvSpPr>
          <p:nvPr>
            <p:ph type="title" idx="5"/>
          </p:nvPr>
        </p:nvSpPr>
        <p:spPr>
          <a:xfrm>
            <a:off x="213543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JavaScript</a:t>
            </a:r>
            <a:endParaRPr/>
          </a:p>
        </p:txBody>
      </p:sp>
      <p:sp>
        <p:nvSpPr>
          <p:cNvPr id="584" name="Google Shape;584;p58"/>
          <p:cNvSpPr txBox="1">
            <a:spLocks noGrp="1"/>
          </p:cNvSpPr>
          <p:nvPr>
            <p:ph type="title" idx="7"/>
          </p:nvPr>
        </p:nvSpPr>
        <p:spPr>
          <a:xfrm>
            <a:off x="3613358" y="318098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</a:t>
            </a:r>
            <a:endParaRPr/>
          </a:p>
        </p:txBody>
      </p:sp>
      <p:cxnSp>
        <p:nvCxnSpPr>
          <p:cNvPr id="585" name="Google Shape;585;p58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58"/>
          <p:cNvGrpSpPr/>
          <p:nvPr/>
        </p:nvGrpSpPr>
        <p:grpSpPr>
          <a:xfrm>
            <a:off x="1436286" y="2052975"/>
            <a:ext cx="447063" cy="399788"/>
            <a:chOff x="3357086" y="1749551"/>
            <a:chExt cx="447063" cy="399788"/>
          </a:xfrm>
        </p:grpSpPr>
        <p:sp>
          <p:nvSpPr>
            <p:cNvPr id="587" name="Google Shape;587;p58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8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8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8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8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8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8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8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8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8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8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8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8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8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58"/>
          <p:cNvGrpSpPr/>
          <p:nvPr/>
        </p:nvGrpSpPr>
        <p:grpSpPr>
          <a:xfrm>
            <a:off x="1446011" y="3457831"/>
            <a:ext cx="427639" cy="446932"/>
            <a:chOff x="4027293" y="1726057"/>
            <a:chExt cx="427639" cy="446932"/>
          </a:xfrm>
        </p:grpSpPr>
        <p:sp>
          <p:nvSpPr>
            <p:cNvPr id="605" name="Google Shape;605;p58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8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8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8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8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8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8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8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8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8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8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8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8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8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8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8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8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58"/>
          <p:cNvGrpSpPr/>
          <p:nvPr/>
        </p:nvGrpSpPr>
        <p:grpSpPr>
          <a:xfrm>
            <a:off x="3830722" y="3457761"/>
            <a:ext cx="448953" cy="447087"/>
            <a:chOff x="4676185" y="1725900"/>
            <a:chExt cx="448953" cy="447087"/>
          </a:xfrm>
        </p:grpSpPr>
        <p:sp>
          <p:nvSpPr>
            <p:cNvPr id="630" name="Google Shape;630;p58"/>
            <p:cNvSpPr/>
            <p:nvPr/>
          </p:nvSpPr>
          <p:spPr>
            <a:xfrm>
              <a:off x="4930492" y="2030816"/>
              <a:ext cx="30713" cy="61372"/>
            </a:xfrm>
            <a:custGeom>
              <a:avLst/>
              <a:gdLst/>
              <a:ahLst/>
              <a:cxnLst/>
              <a:rect l="l" t="t" r="r" b="b"/>
              <a:pathLst>
                <a:path w="1170" h="2338" extrusionOk="0">
                  <a:moveTo>
                    <a:pt x="1" y="0"/>
                  </a:moveTo>
                  <a:lnTo>
                    <a:pt x="1" y="2337"/>
                  </a:lnTo>
                  <a:cubicBezTo>
                    <a:pt x="643" y="2337"/>
                    <a:pt x="1170" y="1811"/>
                    <a:pt x="1170" y="1169"/>
                  </a:cubicBezTo>
                  <a:cubicBezTo>
                    <a:pt x="1170" y="526"/>
                    <a:pt x="64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8"/>
            <p:cNvSpPr/>
            <p:nvPr/>
          </p:nvSpPr>
          <p:spPr>
            <a:xfrm>
              <a:off x="4686947" y="2020028"/>
              <a:ext cx="91613" cy="82924"/>
            </a:xfrm>
            <a:custGeom>
              <a:avLst/>
              <a:gdLst/>
              <a:ahLst/>
              <a:cxnLst/>
              <a:rect l="l" t="t" r="r" b="b"/>
              <a:pathLst>
                <a:path w="3490" h="3159" extrusionOk="0">
                  <a:moveTo>
                    <a:pt x="1580" y="1"/>
                  </a:moveTo>
                  <a:cubicBezTo>
                    <a:pt x="706" y="1"/>
                    <a:pt x="1" y="714"/>
                    <a:pt x="1" y="1580"/>
                  </a:cubicBezTo>
                  <a:cubicBezTo>
                    <a:pt x="1" y="2454"/>
                    <a:pt x="706" y="3159"/>
                    <a:pt x="1580" y="3159"/>
                  </a:cubicBezTo>
                  <a:lnTo>
                    <a:pt x="3489" y="3159"/>
                  </a:lnTo>
                  <a:lnTo>
                    <a:pt x="3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8"/>
            <p:cNvSpPr/>
            <p:nvPr/>
          </p:nvSpPr>
          <p:spPr>
            <a:xfrm>
              <a:off x="4980156" y="1776956"/>
              <a:ext cx="59719" cy="69116"/>
            </a:xfrm>
            <a:custGeom>
              <a:avLst/>
              <a:gdLst/>
              <a:ahLst/>
              <a:cxnLst/>
              <a:rect l="l" t="t" r="r" b="b"/>
              <a:pathLst>
                <a:path w="2275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2275" y="1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8"/>
            <p:cNvSpPr/>
            <p:nvPr/>
          </p:nvSpPr>
          <p:spPr>
            <a:xfrm>
              <a:off x="4882954" y="2101060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0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8"/>
            <p:cNvSpPr/>
            <p:nvPr/>
          </p:nvSpPr>
          <p:spPr>
            <a:xfrm>
              <a:off x="4676185" y="1950125"/>
              <a:ext cx="293685" cy="222863"/>
            </a:xfrm>
            <a:custGeom>
              <a:avLst/>
              <a:gdLst/>
              <a:ahLst/>
              <a:cxnLst/>
              <a:rect l="l" t="t" r="r" b="b"/>
              <a:pathLst>
                <a:path w="11188" h="8490" extrusionOk="0">
                  <a:moveTo>
                    <a:pt x="10019" y="3484"/>
                  </a:moveTo>
                  <a:cubicBezTo>
                    <a:pt x="10313" y="3609"/>
                    <a:pt x="10519" y="3904"/>
                    <a:pt x="10519" y="4243"/>
                  </a:cubicBezTo>
                  <a:cubicBezTo>
                    <a:pt x="10519" y="4582"/>
                    <a:pt x="10313" y="4876"/>
                    <a:pt x="10019" y="5010"/>
                  </a:cubicBezTo>
                  <a:lnTo>
                    <a:pt x="10019" y="3484"/>
                  </a:lnTo>
                  <a:close/>
                  <a:moveTo>
                    <a:pt x="3569" y="3003"/>
                  </a:moveTo>
                  <a:lnTo>
                    <a:pt x="3569" y="5492"/>
                  </a:lnTo>
                  <a:lnTo>
                    <a:pt x="1990" y="5492"/>
                  </a:lnTo>
                  <a:cubicBezTo>
                    <a:pt x="1258" y="5492"/>
                    <a:pt x="670" y="4858"/>
                    <a:pt x="750" y="4109"/>
                  </a:cubicBezTo>
                  <a:cubicBezTo>
                    <a:pt x="821" y="3475"/>
                    <a:pt x="1366" y="3003"/>
                    <a:pt x="2008" y="3003"/>
                  </a:cubicBezTo>
                  <a:close/>
                  <a:moveTo>
                    <a:pt x="9359" y="826"/>
                  </a:moveTo>
                  <a:lnTo>
                    <a:pt x="9359" y="7651"/>
                  </a:lnTo>
                  <a:lnTo>
                    <a:pt x="9341" y="7651"/>
                  </a:lnTo>
                  <a:lnTo>
                    <a:pt x="4238" y="5590"/>
                  </a:lnTo>
                  <a:lnTo>
                    <a:pt x="4238" y="2887"/>
                  </a:lnTo>
                  <a:lnTo>
                    <a:pt x="7860" y="1424"/>
                  </a:lnTo>
                  <a:lnTo>
                    <a:pt x="7860" y="4716"/>
                  </a:lnTo>
                  <a:cubicBezTo>
                    <a:pt x="7860" y="4885"/>
                    <a:pt x="7976" y="5037"/>
                    <a:pt x="8146" y="5055"/>
                  </a:cubicBezTo>
                  <a:cubicBezTo>
                    <a:pt x="8161" y="5057"/>
                    <a:pt x="8177" y="5058"/>
                    <a:pt x="8192" y="5058"/>
                  </a:cubicBezTo>
                  <a:cubicBezTo>
                    <a:pt x="8376" y="5058"/>
                    <a:pt x="8520" y="4914"/>
                    <a:pt x="8520" y="4724"/>
                  </a:cubicBezTo>
                  <a:lnTo>
                    <a:pt x="8520" y="1156"/>
                  </a:lnTo>
                  <a:lnTo>
                    <a:pt x="9359" y="826"/>
                  </a:lnTo>
                  <a:close/>
                  <a:moveTo>
                    <a:pt x="3569" y="6161"/>
                  </a:moveTo>
                  <a:lnTo>
                    <a:pt x="3569" y="7820"/>
                  </a:lnTo>
                  <a:lnTo>
                    <a:pt x="2873" y="7820"/>
                  </a:lnTo>
                  <a:lnTo>
                    <a:pt x="2873" y="6161"/>
                  </a:lnTo>
                  <a:close/>
                  <a:moveTo>
                    <a:pt x="9685" y="1"/>
                  </a:moveTo>
                  <a:cubicBezTo>
                    <a:pt x="9644" y="1"/>
                    <a:pt x="9603" y="8"/>
                    <a:pt x="9564" y="23"/>
                  </a:cubicBezTo>
                  <a:lnTo>
                    <a:pt x="3837" y="2334"/>
                  </a:lnTo>
                  <a:lnTo>
                    <a:pt x="2026" y="2334"/>
                  </a:lnTo>
                  <a:cubicBezTo>
                    <a:pt x="1027" y="2334"/>
                    <a:pt x="170" y="3092"/>
                    <a:pt x="90" y="4091"/>
                  </a:cubicBezTo>
                  <a:cubicBezTo>
                    <a:pt x="1" y="5215"/>
                    <a:pt x="893" y="6161"/>
                    <a:pt x="1999" y="6161"/>
                  </a:cubicBezTo>
                  <a:lnTo>
                    <a:pt x="2204" y="6161"/>
                  </a:lnTo>
                  <a:lnTo>
                    <a:pt x="2204" y="8150"/>
                  </a:lnTo>
                  <a:cubicBezTo>
                    <a:pt x="2204" y="8337"/>
                    <a:pt x="2356" y="8480"/>
                    <a:pt x="2543" y="8480"/>
                  </a:cubicBezTo>
                  <a:lnTo>
                    <a:pt x="3899" y="8480"/>
                  </a:lnTo>
                  <a:cubicBezTo>
                    <a:pt x="4086" y="8480"/>
                    <a:pt x="4238" y="8337"/>
                    <a:pt x="4238" y="8150"/>
                  </a:cubicBezTo>
                  <a:lnTo>
                    <a:pt x="4238" y="6321"/>
                  </a:lnTo>
                  <a:lnTo>
                    <a:pt x="9564" y="8462"/>
                  </a:lnTo>
                  <a:cubicBezTo>
                    <a:pt x="9600" y="8480"/>
                    <a:pt x="9644" y="8489"/>
                    <a:pt x="9689" y="8489"/>
                  </a:cubicBezTo>
                  <a:cubicBezTo>
                    <a:pt x="9796" y="8489"/>
                    <a:pt x="9894" y="8436"/>
                    <a:pt x="9965" y="8346"/>
                  </a:cubicBezTo>
                  <a:cubicBezTo>
                    <a:pt x="10001" y="8284"/>
                    <a:pt x="10019" y="8221"/>
                    <a:pt x="10019" y="8150"/>
                  </a:cubicBezTo>
                  <a:lnTo>
                    <a:pt x="10019" y="5706"/>
                  </a:lnTo>
                  <a:cubicBezTo>
                    <a:pt x="10688" y="5554"/>
                    <a:pt x="11188" y="4956"/>
                    <a:pt x="11188" y="4243"/>
                  </a:cubicBezTo>
                  <a:cubicBezTo>
                    <a:pt x="11188" y="3529"/>
                    <a:pt x="10688" y="2931"/>
                    <a:pt x="10019" y="2780"/>
                  </a:cubicBezTo>
                  <a:lnTo>
                    <a:pt x="10019" y="335"/>
                  </a:lnTo>
                  <a:cubicBezTo>
                    <a:pt x="10019" y="273"/>
                    <a:pt x="10001" y="201"/>
                    <a:pt x="9965" y="148"/>
                  </a:cubicBezTo>
                  <a:cubicBezTo>
                    <a:pt x="9894" y="51"/>
                    <a:pt x="9791" y="1"/>
                    <a:pt x="9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8"/>
            <p:cNvSpPr/>
            <p:nvPr/>
          </p:nvSpPr>
          <p:spPr>
            <a:xfrm>
              <a:off x="4994436" y="2053286"/>
              <a:ext cx="68171" cy="17351"/>
            </a:xfrm>
            <a:custGeom>
              <a:avLst/>
              <a:gdLst/>
              <a:ahLst/>
              <a:cxnLst/>
              <a:rect l="l" t="t" r="r" b="b"/>
              <a:pathLst>
                <a:path w="2597" h="661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2231" y="661"/>
                  </a:lnTo>
                  <a:cubicBezTo>
                    <a:pt x="2391" y="661"/>
                    <a:pt x="2543" y="545"/>
                    <a:pt x="2570" y="384"/>
                  </a:cubicBezTo>
                  <a:cubicBezTo>
                    <a:pt x="2596" y="179"/>
                    <a:pt x="2436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8"/>
            <p:cNvSpPr/>
            <p:nvPr/>
          </p:nvSpPr>
          <p:spPr>
            <a:xfrm>
              <a:off x="4979920" y="1986481"/>
              <a:ext cx="36094" cy="34519"/>
            </a:xfrm>
            <a:custGeom>
              <a:avLst/>
              <a:gdLst/>
              <a:ahLst/>
              <a:cxnLst/>
              <a:rect l="l" t="t" r="r" b="b"/>
              <a:pathLst>
                <a:path w="1375" h="1315" extrusionOk="0">
                  <a:moveTo>
                    <a:pt x="1013" y="1"/>
                  </a:moveTo>
                  <a:cubicBezTo>
                    <a:pt x="928" y="1"/>
                    <a:pt x="843" y="34"/>
                    <a:pt x="776" y="101"/>
                  </a:cubicBezTo>
                  <a:lnTo>
                    <a:pt x="125" y="752"/>
                  </a:lnTo>
                  <a:cubicBezTo>
                    <a:pt x="0" y="877"/>
                    <a:pt x="0" y="1091"/>
                    <a:pt x="125" y="1216"/>
                  </a:cubicBezTo>
                  <a:cubicBezTo>
                    <a:pt x="196" y="1288"/>
                    <a:pt x="277" y="1314"/>
                    <a:pt x="366" y="1314"/>
                  </a:cubicBezTo>
                  <a:cubicBezTo>
                    <a:pt x="446" y="1314"/>
                    <a:pt x="535" y="1288"/>
                    <a:pt x="598" y="1216"/>
                  </a:cubicBezTo>
                  <a:lnTo>
                    <a:pt x="1249" y="574"/>
                  </a:lnTo>
                  <a:cubicBezTo>
                    <a:pt x="1374" y="440"/>
                    <a:pt x="1374" y="235"/>
                    <a:pt x="1249" y="101"/>
                  </a:cubicBezTo>
                  <a:cubicBezTo>
                    <a:pt x="1182" y="34"/>
                    <a:pt x="1098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8"/>
            <p:cNvSpPr/>
            <p:nvPr/>
          </p:nvSpPr>
          <p:spPr>
            <a:xfrm>
              <a:off x="4979920" y="2101165"/>
              <a:ext cx="36776" cy="35044"/>
            </a:xfrm>
            <a:custGeom>
              <a:avLst/>
              <a:gdLst/>
              <a:ahLst/>
              <a:cxnLst/>
              <a:rect l="l" t="t" r="r" b="b"/>
              <a:pathLst>
                <a:path w="1401" h="1335" extrusionOk="0">
                  <a:moveTo>
                    <a:pt x="366" y="1"/>
                  </a:moveTo>
                  <a:cubicBezTo>
                    <a:pt x="281" y="1"/>
                    <a:pt x="196" y="32"/>
                    <a:pt x="134" y="94"/>
                  </a:cubicBezTo>
                  <a:cubicBezTo>
                    <a:pt x="0" y="228"/>
                    <a:pt x="0" y="433"/>
                    <a:pt x="134" y="567"/>
                  </a:cubicBezTo>
                  <a:lnTo>
                    <a:pt x="803" y="1236"/>
                  </a:lnTo>
                  <a:cubicBezTo>
                    <a:pt x="866" y="1299"/>
                    <a:pt x="955" y="1335"/>
                    <a:pt x="1035" y="1335"/>
                  </a:cubicBezTo>
                  <a:cubicBezTo>
                    <a:pt x="1124" y="1335"/>
                    <a:pt x="1205" y="1299"/>
                    <a:pt x="1276" y="1236"/>
                  </a:cubicBezTo>
                  <a:cubicBezTo>
                    <a:pt x="1401" y="1111"/>
                    <a:pt x="1401" y="897"/>
                    <a:pt x="1276" y="764"/>
                  </a:cubicBezTo>
                  <a:lnTo>
                    <a:pt x="598" y="94"/>
                  </a:lnTo>
                  <a:cubicBezTo>
                    <a:pt x="535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8"/>
            <p:cNvSpPr/>
            <p:nvPr/>
          </p:nvSpPr>
          <p:spPr>
            <a:xfrm>
              <a:off x="4725377" y="1725900"/>
              <a:ext cx="399761" cy="253890"/>
            </a:xfrm>
            <a:custGeom>
              <a:avLst/>
              <a:gdLst/>
              <a:ahLst/>
              <a:cxnLst/>
              <a:rect l="l" t="t" r="r" b="b"/>
              <a:pathLst>
                <a:path w="15229" h="9672" extrusionOk="0">
                  <a:moveTo>
                    <a:pt x="13899" y="670"/>
                  </a:moveTo>
                  <a:cubicBezTo>
                    <a:pt x="14265" y="670"/>
                    <a:pt x="14559" y="964"/>
                    <a:pt x="14559" y="1330"/>
                  </a:cubicBezTo>
                  <a:lnTo>
                    <a:pt x="14559" y="5193"/>
                  </a:lnTo>
                  <a:cubicBezTo>
                    <a:pt x="14559" y="5559"/>
                    <a:pt x="14265" y="5853"/>
                    <a:pt x="13899" y="5853"/>
                  </a:cubicBezTo>
                  <a:lnTo>
                    <a:pt x="7717" y="5853"/>
                  </a:lnTo>
                  <a:cubicBezTo>
                    <a:pt x="7351" y="5853"/>
                    <a:pt x="7048" y="5559"/>
                    <a:pt x="7048" y="5193"/>
                  </a:cubicBezTo>
                  <a:lnTo>
                    <a:pt x="7048" y="1330"/>
                  </a:lnTo>
                  <a:cubicBezTo>
                    <a:pt x="7048" y="964"/>
                    <a:pt x="7351" y="670"/>
                    <a:pt x="7717" y="670"/>
                  </a:cubicBezTo>
                  <a:close/>
                  <a:moveTo>
                    <a:pt x="6388" y="2133"/>
                  </a:moveTo>
                  <a:lnTo>
                    <a:pt x="6388" y="5193"/>
                  </a:lnTo>
                  <a:cubicBezTo>
                    <a:pt x="6388" y="5924"/>
                    <a:pt x="6976" y="6522"/>
                    <a:pt x="7717" y="6522"/>
                  </a:cubicBezTo>
                  <a:lnTo>
                    <a:pt x="9706" y="6522"/>
                  </a:lnTo>
                  <a:lnTo>
                    <a:pt x="9706" y="7521"/>
                  </a:lnTo>
                  <a:cubicBezTo>
                    <a:pt x="9706" y="7593"/>
                    <a:pt x="9653" y="7655"/>
                    <a:pt x="9572" y="7655"/>
                  </a:cubicBezTo>
                  <a:lnTo>
                    <a:pt x="2783" y="7655"/>
                  </a:lnTo>
                  <a:cubicBezTo>
                    <a:pt x="2712" y="7655"/>
                    <a:pt x="2650" y="7682"/>
                    <a:pt x="2605" y="7726"/>
                  </a:cubicBezTo>
                  <a:lnTo>
                    <a:pt x="1793" y="8529"/>
                  </a:lnTo>
                  <a:lnTo>
                    <a:pt x="1793" y="7905"/>
                  </a:lnTo>
                  <a:cubicBezTo>
                    <a:pt x="1793" y="7762"/>
                    <a:pt x="1677" y="7655"/>
                    <a:pt x="1534" y="7655"/>
                  </a:cubicBezTo>
                  <a:lnTo>
                    <a:pt x="803" y="7655"/>
                  </a:lnTo>
                  <a:cubicBezTo>
                    <a:pt x="723" y="7655"/>
                    <a:pt x="669" y="7593"/>
                    <a:pt x="669" y="7521"/>
                  </a:cubicBezTo>
                  <a:lnTo>
                    <a:pt x="669" y="2267"/>
                  </a:lnTo>
                  <a:cubicBezTo>
                    <a:pt x="669" y="2195"/>
                    <a:pt x="723" y="2133"/>
                    <a:pt x="803" y="2133"/>
                  </a:cubicBezTo>
                  <a:close/>
                  <a:moveTo>
                    <a:pt x="7717" y="1"/>
                  </a:moveTo>
                  <a:cubicBezTo>
                    <a:pt x="6976" y="1"/>
                    <a:pt x="6388" y="599"/>
                    <a:pt x="6388" y="1330"/>
                  </a:cubicBezTo>
                  <a:lnTo>
                    <a:pt x="6388" y="1464"/>
                  </a:lnTo>
                  <a:lnTo>
                    <a:pt x="803" y="1464"/>
                  </a:lnTo>
                  <a:cubicBezTo>
                    <a:pt x="357" y="1464"/>
                    <a:pt x="0" y="1821"/>
                    <a:pt x="0" y="2267"/>
                  </a:cubicBezTo>
                  <a:lnTo>
                    <a:pt x="0" y="7521"/>
                  </a:lnTo>
                  <a:cubicBezTo>
                    <a:pt x="0" y="7958"/>
                    <a:pt x="357" y="8315"/>
                    <a:pt x="803" y="8315"/>
                  </a:cubicBezTo>
                  <a:lnTo>
                    <a:pt x="1160" y="8315"/>
                  </a:lnTo>
                  <a:lnTo>
                    <a:pt x="1160" y="9323"/>
                  </a:lnTo>
                  <a:cubicBezTo>
                    <a:pt x="1160" y="9430"/>
                    <a:pt x="1204" y="9529"/>
                    <a:pt x="1285" y="9591"/>
                  </a:cubicBezTo>
                  <a:cubicBezTo>
                    <a:pt x="1347" y="9645"/>
                    <a:pt x="1427" y="9671"/>
                    <a:pt x="1499" y="9671"/>
                  </a:cubicBezTo>
                  <a:cubicBezTo>
                    <a:pt x="1579" y="9671"/>
                    <a:pt x="1668" y="9636"/>
                    <a:pt x="1731" y="9573"/>
                  </a:cubicBezTo>
                  <a:lnTo>
                    <a:pt x="2980" y="8315"/>
                  </a:lnTo>
                  <a:lnTo>
                    <a:pt x="9572" y="8315"/>
                  </a:lnTo>
                  <a:cubicBezTo>
                    <a:pt x="10018" y="8315"/>
                    <a:pt x="10375" y="7958"/>
                    <a:pt x="10375" y="7521"/>
                  </a:cubicBezTo>
                  <a:lnTo>
                    <a:pt x="10375" y="6522"/>
                  </a:lnTo>
                  <a:lnTo>
                    <a:pt x="13899" y="6522"/>
                  </a:lnTo>
                  <a:cubicBezTo>
                    <a:pt x="14631" y="6522"/>
                    <a:pt x="15228" y="5924"/>
                    <a:pt x="15228" y="5193"/>
                  </a:cubicBezTo>
                  <a:lnTo>
                    <a:pt x="15228" y="1330"/>
                  </a:lnTo>
                  <a:cubicBezTo>
                    <a:pt x="15228" y="599"/>
                    <a:pt x="14631" y="1"/>
                    <a:pt x="13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8"/>
            <p:cNvSpPr/>
            <p:nvPr/>
          </p:nvSpPr>
          <p:spPr>
            <a:xfrm>
              <a:off x="4971494" y="1768267"/>
              <a:ext cx="77280" cy="86467"/>
            </a:xfrm>
            <a:custGeom>
              <a:avLst/>
              <a:gdLst/>
              <a:ahLst/>
              <a:cxnLst/>
              <a:rect l="l" t="t" r="r" b="b"/>
              <a:pathLst>
                <a:path w="2944" h="3294" extrusionOk="0">
                  <a:moveTo>
                    <a:pt x="669" y="912"/>
                  </a:moveTo>
                  <a:lnTo>
                    <a:pt x="1945" y="1652"/>
                  </a:lnTo>
                  <a:lnTo>
                    <a:pt x="669" y="2384"/>
                  </a:lnTo>
                  <a:lnTo>
                    <a:pt x="669" y="912"/>
                  </a:lnTo>
                  <a:close/>
                  <a:moveTo>
                    <a:pt x="333" y="0"/>
                  </a:moveTo>
                  <a:cubicBezTo>
                    <a:pt x="242" y="0"/>
                    <a:pt x="151" y="38"/>
                    <a:pt x="80" y="109"/>
                  </a:cubicBezTo>
                  <a:cubicBezTo>
                    <a:pt x="27" y="171"/>
                    <a:pt x="0" y="260"/>
                    <a:pt x="0" y="341"/>
                  </a:cubicBezTo>
                  <a:lnTo>
                    <a:pt x="0" y="2954"/>
                  </a:lnTo>
                  <a:cubicBezTo>
                    <a:pt x="0" y="3035"/>
                    <a:pt x="27" y="3115"/>
                    <a:pt x="80" y="3177"/>
                  </a:cubicBezTo>
                  <a:cubicBezTo>
                    <a:pt x="143" y="3258"/>
                    <a:pt x="241" y="3293"/>
                    <a:pt x="330" y="3293"/>
                  </a:cubicBezTo>
                  <a:cubicBezTo>
                    <a:pt x="393" y="3293"/>
                    <a:pt x="446" y="3276"/>
                    <a:pt x="500" y="3249"/>
                  </a:cubicBezTo>
                  <a:lnTo>
                    <a:pt x="2775" y="1937"/>
                  </a:lnTo>
                  <a:cubicBezTo>
                    <a:pt x="2873" y="1875"/>
                    <a:pt x="2944" y="1768"/>
                    <a:pt x="2944" y="1652"/>
                  </a:cubicBezTo>
                  <a:cubicBezTo>
                    <a:pt x="2944" y="1527"/>
                    <a:pt x="2873" y="1420"/>
                    <a:pt x="2775" y="1358"/>
                  </a:cubicBezTo>
                  <a:lnTo>
                    <a:pt x="500" y="46"/>
                  </a:lnTo>
                  <a:cubicBezTo>
                    <a:pt x="448" y="15"/>
                    <a:pt x="39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8"/>
            <p:cNvSpPr/>
            <p:nvPr/>
          </p:nvSpPr>
          <p:spPr>
            <a:xfrm>
              <a:off x="4769634" y="1817695"/>
              <a:ext cx="104685" cy="17378"/>
            </a:xfrm>
            <a:custGeom>
              <a:avLst/>
              <a:gdLst/>
              <a:ahLst/>
              <a:cxnLst/>
              <a:rect l="l" t="t" r="r" b="b"/>
              <a:pathLst>
                <a:path w="3988" h="662" extrusionOk="0">
                  <a:moveTo>
                    <a:pt x="330" y="1"/>
                  </a:moveTo>
                  <a:cubicBezTo>
                    <a:pt x="152" y="1"/>
                    <a:pt x="0" y="144"/>
                    <a:pt x="0" y="331"/>
                  </a:cubicBezTo>
                  <a:cubicBezTo>
                    <a:pt x="0" y="518"/>
                    <a:pt x="152" y="661"/>
                    <a:pt x="330" y="661"/>
                  </a:cubicBezTo>
                  <a:lnTo>
                    <a:pt x="3658" y="661"/>
                  </a:lnTo>
                  <a:cubicBezTo>
                    <a:pt x="3836" y="661"/>
                    <a:pt x="3988" y="518"/>
                    <a:pt x="3988" y="331"/>
                  </a:cubicBezTo>
                  <a:cubicBezTo>
                    <a:pt x="3988" y="144"/>
                    <a:pt x="383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8"/>
            <p:cNvSpPr/>
            <p:nvPr/>
          </p:nvSpPr>
          <p:spPr>
            <a:xfrm>
              <a:off x="4856966" y="186641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0" y="99"/>
                  </a:cubicBezTo>
                  <a:cubicBezTo>
                    <a:pt x="36" y="161"/>
                    <a:pt x="1" y="250"/>
                    <a:pt x="1" y="340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8"/>
            <p:cNvSpPr/>
            <p:nvPr/>
          </p:nvSpPr>
          <p:spPr>
            <a:xfrm>
              <a:off x="4769634" y="1866415"/>
              <a:ext cx="71899" cy="17588"/>
            </a:xfrm>
            <a:custGeom>
              <a:avLst/>
              <a:gdLst/>
              <a:ahLst/>
              <a:cxnLst/>
              <a:rect l="l" t="t" r="r" b="b"/>
              <a:pathLst>
                <a:path w="2739" h="670" extrusionOk="0">
                  <a:moveTo>
                    <a:pt x="33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18"/>
                    <a:pt x="152" y="670"/>
                    <a:pt x="330" y="670"/>
                  </a:cubicBezTo>
                  <a:lnTo>
                    <a:pt x="2409" y="670"/>
                  </a:lnTo>
                  <a:cubicBezTo>
                    <a:pt x="2596" y="670"/>
                    <a:pt x="2739" y="518"/>
                    <a:pt x="2739" y="340"/>
                  </a:cubicBezTo>
                  <a:cubicBezTo>
                    <a:pt x="2739" y="152"/>
                    <a:pt x="2596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58"/>
          <p:cNvGrpSpPr/>
          <p:nvPr/>
        </p:nvGrpSpPr>
        <p:grpSpPr>
          <a:xfrm>
            <a:off x="3831786" y="2029448"/>
            <a:ext cx="446828" cy="446854"/>
            <a:chOff x="5338911" y="1726136"/>
            <a:chExt cx="446828" cy="446854"/>
          </a:xfrm>
        </p:grpSpPr>
        <p:sp>
          <p:nvSpPr>
            <p:cNvPr id="644" name="Google Shape;644;p58"/>
            <p:cNvSpPr/>
            <p:nvPr/>
          </p:nvSpPr>
          <p:spPr>
            <a:xfrm>
              <a:off x="5562295" y="1788899"/>
              <a:ext cx="167711" cy="83869"/>
            </a:xfrm>
            <a:custGeom>
              <a:avLst/>
              <a:gdLst/>
              <a:ahLst/>
              <a:cxnLst/>
              <a:rect l="l" t="t" r="r" b="b"/>
              <a:pathLst>
                <a:path w="6389" h="3195" extrusionOk="0">
                  <a:moveTo>
                    <a:pt x="1" y="1"/>
                  </a:moveTo>
                  <a:lnTo>
                    <a:pt x="1" y="3194"/>
                  </a:lnTo>
                  <a:lnTo>
                    <a:pt x="6388" y="3194"/>
                  </a:lnTo>
                  <a:lnTo>
                    <a:pt x="6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8"/>
            <p:cNvSpPr/>
            <p:nvPr/>
          </p:nvSpPr>
          <p:spPr>
            <a:xfrm>
              <a:off x="5347573" y="1853526"/>
              <a:ext cx="258326" cy="62790"/>
            </a:xfrm>
            <a:custGeom>
              <a:avLst/>
              <a:gdLst/>
              <a:ahLst/>
              <a:cxnLst/>
              <a:rect l="l" t="t" r="r" b="b"/>
              <a:pathLst>
                <a:path w="9841" h="2392" extrusionOk="0">
                  <a:moveTo>
                    <a:pt x="0" y="1"/>
                  </a:moveTo>
                  <a:lnTo>
                    <a:pt x="0" y="2392"/>
                  </a:lnTo>
                  <a:lnTo>
                    <a:pt x="9840" y="2392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8"/>
            <p:cNvSpPr/>
            <p:nvPr/>
          </p:nvSpPr>
          <p:spPr>
            <a:xfrm>
              <a:off x="5347573" y="1988187"/>
              <a:ext cx="61136" cy="175901"/>
            </a:xfrm>
            <a:custGeom>
              <a:avLst/>
              <a:gdLst/>
              <a:ahLst/>
              <a:cxnLst/>
              <a:rect l="l" t="t" r="r" b="b"/>
              <a:pathLst>
                <a:path w="2329" h="6701" extrusionOk="0">
                  <a:moveTo>
                    <a:pt x="2329" y="0"/>
                  </a:moveTo>
                  <a:lnTo>
                    <a:pt x="0" y="2329"/>
                  </a:lnTo>
                  <a:lnTo>
                    <a:pt x="0" y="6700"/>
                  </a:lnTo>
                  <a:lnTo>
                    <a:pt x="2329" y="6700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8"/>
            <p:cNvSpPr/>
            <p:nvPr/>
          </p:nvSpPr>
          <p:spPr>
            <a:xfrm>
              <a:off x="5408682" y="1988187"/>
              <a:ext cx="68171" cy="175901"/>
            </a:xfrm>
            <a:custGeom>
              <a:avLst/>
              <a:gdLst/>
              <a:ahLst/>
              <a:cxnLst/>
              <a:rect l="l" t="t" r="r" b="b"/>
              <a:pathLst>
                <a:path w="2597" h="6701" extrusionOk="0">
                  <a:moveTo>
                    <a:pt x="1" y="0"/>
                  </a:moveTo>
                  <a:lnTo>
                    <a:pt x="1" y="6700"/>
                  </a:lnTo>
                  <a:lnTo>
                    <a:pt x="2597" y="6700"/>
                  </a:lnTo>
                  <a:lnTo>
                    <a:pt x="2597" y="26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8"/>
            <p:cNvSpPr/>
            <p:nvPr/>
          </p:nvSpPr>
          <p:spPr>
            <a:xfrm>
              <a:off x="5475881" y="1991940"/>
              <a:ext cx="68197" cy="172147"/>
            </a:xfrm>
            <a:custGeom>
              <a:avLst/>
              <a:gdLst/>
              <a:ahLst/>
              <a:cxnLst/>
              <a:rect l="l" t="t" r="r" b="b"/>
              <a:pathLst>
                <a:path w="2598" h="6558" extrusionOk="0">
                  <a:moveTo>
                    <a:pt x="2597" y="0"/>
                  </a:moveTo>
                  <a:lnTo>
                    <a:pt x="1" y="2480"/>
                  </a:lnTo>
                  <a:lnTo>
                    <a:pt x="1" y="6557"/>
                  </a:lnTo>
                  <a:lnTo>
                    <a:pt x="2597" y="6557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8"/>
            <p:cNvSpPr/>
            <p:nvPr/>
          </p:nvSpPr>
          <p:spPr>
            <a:xfrm>
              <a:off x="5542162" y="1930569"/>
              <a:ext cx="68171" cy="233520"/>
            </a:xfrm>
            <a:custGeom>
              <a:avLst/>
              <a:gdLst/>
              <a:ahLst/>
              <a:cxnLst/>
              <a:rect l="l" t="t" r="r" b="b"/>
              <a:pathLst>
                <a:path w="2597" h="8896" extrusionOk="0">
                  <a:moveTo>
                    <a:pt x="2597" y="1"/>
                  </a:moveTo>
                  <a:lnTo>
                    <a:pt x="1" y="2481"/>
                  </a:lnTo>
                  <a:lnTo>
                    <a:pt x="1" y="8895"/>
                  </a:lnTo>
                  <a:lnTo>
                    <a:pt x="2597" y="8895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8"/>
            <p:cNvSpPr/>
            <p:nvPr/>
          </p:nvSpPr>
          <p:spPr>
            <a:xfrm>
              <a:off x="5708191" y="1735035"/>
              <a:ext cx="68407" cy="68644"/>
            </a:xfrm>
            <a:custGeom>
              <a:avLst/>
              <a:gdLst/>
              <a:ahLst/>
              <a:cxnLst/>
              <a:rect l="l" t="t" r="r" b="b"/>
              <a:pathLst>
                <a:path w="2606" h="2615" extrusionOk="0">
                  <a:moveTo>
                    <a:pt x="1" y="1"/>
                  </a:moveTo>
                  <a:lnTo>
                    <a:pt x="1" y="2615"/>
                  </a:lnTo>
                  <a:lnTo>
                    <a:pt x="2606" y="26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5352009" y="1916289"/>
              <a:ext cx="245228" cy="26"/>
            </a:xfrm>
            <a:custGeom>
              <a:avLst/>
              <a:gdLst/>
              <a:ahLst/>
              <a:cxnLst/>
              <a:rect l="l" t="t" r="r" b="b"/>
              <a:pathLst>
                <a:path w="9342" h="1" extrusionOk="0">
                  <a:moveTo>
                    <a:pt x="1" y="1"/>
                  </a:moveTo>
                  <a:lnTo>
                    <a:pt x="934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5457165" y="2037352"/>
              <a:ext cx="39375" cy="39375"/>
            </a:xfrm>
            <a:custGeom>
              <a:avLst/>
              <a:gdLst/>
              <a:ahLst/>
              <a:cxnLst/>
              <a:rect l="l" t="t" r="r" b="b"/>
              <a:pathLst>
                <a:path w="1500" h="1500" extrusionOk="0">
                  <a:moveTo>
                    <a:pt x="750" y="1"/>
                  </a:moveTo>
                  <a:cubicBezTo>
                    <a:pt x="330" y="1"/>
                    <a:pt x="0" y="340"/>
                    <a:pt x="0" y="750"/>
                  </a:cubicBezTo>
                  <a:cubicBezTo>
                    <a:pt x="0" y="1169"/>
                    <a:pt x="330" y="1500"/>
                    <a:pt x="750" y="1500"/>
                  </a:cubicBezTo>
                  <a:cubicBezTo>
                    <a:pt x="1160" y="1500"/>
                    <a:pt x="1499" y="1169"/>
                    <a:pt x="1499" y="750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5388785" y="1968526"/>
              <a:ext cx="39611" cy="39349"/>
            </a:xfrm>
            <a:custGeom>
              <a:avLst/>
              <a:gdLst/>
              <a:ahLst/>
              <a:cxnLst/>
              <a:rect l="l" t="t" r="r" b="b"/>
              <a:pathLst>
                <a:path w="1509" h="1499" extrusionOk="0">
                  <a:moveTo>
                    <a:pt x="750" y="0"/>
                  </a:moveTo>
                  <a:cubicBezTo>
                    <a:pt x="339" y="0"/>
                    <a:pt x="0" y="339"/>
                    <a:pt x="0" y="749"/>
                  </a:cubicBezTo>
                  <a:cubicBezTo>
                    <a:pt x="0" y="1169"/>
                    <a:pt x="339" y="1499"/>
                    <a:pt x="750" y="1499"/>
                  </a:cubicBezTo>
                  <a:cubicBezTo>
                    <a:pt x="1169" y="1499"/>
                    <a:pt x="1508" y="1169"/>
                    <a:pt x="1508" y="749"/>
                  </a:cubicBezTo>
                  <a:cubicBezTo>
                    <a:pt x="1508" y="339"/>
                    <a:pt x="1169" y="0"/>
                    <a:pt x="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5525073" y="1972017"/>
              <a:ext cx="39375" cy="39611"/>
            </a:xfrm>
            <a:custGeom>
              <a:avLst/>
              <a:gdLst/>
              <a:ahLst/>
              <a:cxnLst/>
              <a:rect l="l" t="t" r="r" b="b"/>
              <a:pathLst>
                <a:path w="1500" h="1509" extrusionOk="0">
                  <a:moveTo>
                    <a:pt x="750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0"/>
                    <a:pt x="339" y="1509"/>
                    <a:pt x="750" y="1509"/>
                  </a:cubicBezTo>
                  <a:cubicBezTo>
                    <a:pt x="1160" y="1509"/>
                    <a:pt x="1499" y="1170"/>
                    <a:pt x="1499" y="759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5629757" y="1947684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0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5629757" y="1905763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9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9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8"/>
            <p:cNvSpPr/>
            <p:nvPr/>
          </p:nvSpPr>
          <p:spPr>
            <a:xfrm>
              <a:off x="5629757" y="1989578"/>
              <a:ext cx="73080" cy="17614"/>
            </a:xfrm>
            <a:custGeom>
              <a:avLst/>
              <a:gdLst/>
              <a:ahLst/>
              <a:cxnLst/>
              <a:rect l="l" t="t" r="r" b="b"/>
              <a:pathLst>
                <a:path w="2784" h="671" extrusionOk="0">
                  <a:moveTo>
                    <a:pt x="330" y="1"/>
                  </a:moveTo>
                  <a:cubicBezTo>
                    <a:pt x="143" y="1"/>
                    <a:pt x="0" y="153"/>
                    <a:pt x="0" y="331"/>
                  </a:cubicBezTo>
                  <a:cubicBezTo>
                    <a:pt x="0" y="518"/>
                    <a:pt x="143" y="670"/>
                    <a:pt x="330" y="670"/>
                  </a:cubicBezTo>
                  <a:lnTo>
                    <a:pt x="2453" y="670"/>
                  </a:lnTo>
                  <a:cubicBezTo>
                    <a:pt x="2641" y="670"/>
                    <a:pt x="2783" y="518"/>
                    <a:pt x="2783" y="331"/>
                  </a:cubicBezTo>
                  <a:cubicBezTo>
                    <a:pt x="2783" y="153"/>
                    <a:pt x="2641" y="1"/>
                    <a:pt x="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8"/>
            <p:cNvSpPr/>
            <p:nvPr/>
          </p:nvSpPr>
          <p:spPr>
            <a:xfrm>
              <a:off x="5721316" y="1989578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27" y="162"/>
                    <a:pt x="0" y="251"/>
                    <a:pt x="0" y="331"/>
                  </a:cubicBezTo>
                  <a:cubicBezTo>
                    <a:pt x="0" y="420"/>
                    <a:pt x="27" y="509"/>
                    <a:pt x="89" y="572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0"/>
                    <a:pt x="660" y="331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5338911" y="1726136"/>
              <a:ext cx="446828" cy="446854"/>
            </a:xfrm>
            <a:custGeom>
              <a:avLst/>
              <a:gdLst/>
              <a:ahLst/>
              <a:cxnLst/>
              <a:rect l="l" t="t" r="r" b="b"/>
              <a:pathLst>
                <a:path w="17022" h="17023" extrusionOk="0">
                  <a:moveTo>
                    <a:pt x="14399" y="1143"/>
                  </a:moveTo>
                  <a:lnTo>
                    <a:pt x="15871" y="2624"/>
                  </a:lnTo>
                  <a:lnTo>
                    <a:pt x="14399" y="2624"/>
                  </a:lnTo>
                  <a:lnTo>
                    <a:pt x="14399" y="1143"/>
                  </a:lnTo>
                  <a:close/>
                  <a:moveTo>
                    <a:pt x="9840" y="5184"/>
                  </a:moveTo>
                  <a:lnTo>
                    <a:pt x="9840" y="6915"/>
                  </a:lnTo>
                  <a:lnTo>
                    <a:pt x="669" y="6915"/>
                  </a:lnTo>
                  <a:lnTo>
                    <a:pt x="669" y="5184"/>
                  </a:lnTo>
                  <a:close/>
                  <a:moveTo>
                    <a:pt x="2650" y="9573"/>
                  </a:moveTo>
                  <a:cubicBezTo>
                    <a:pt x="2882" y="9573"/>
                    <a:pt x="3069" y="9760"/>
                    <a:pt x="3069" y="9983"/>
                  </a:cubicBezTo>
                  <a:cubicBezTo>
                    <a:pt x="3069" y="10215"/>
                    <a:pt x="2882" y="10403"/>
                    <a:pt x="2650" y="10403"/>
                  </a:cubicBezTo>
                  <a:cubicBezTo>
                    <a:pt x="2427" y="10403"/>
                    <a:pt x="2239" y="10215"/>
                    <a:pt x="2239" y="9983"/>
                  </a:cubicBezTo>
                  <a:cubicBezTo>
                    <a:pt x="2239" y="9760"/>
                    <a:pt x="2427" y="9573"/>
                    <a:pt x="2650" y="9573"/>
                  </a:cubicBezTo>
                  <a:close/>
                  <a:moveTo>
                    <a:pt x="7842" y="9707"/>
                  </a:moveTo>
                  <a:cubicBezTo>
                    <a:pt x="7931" y="9707"/>
                    <a:pt x="8011" y="9734"/>
                    <a:pt x="8083" y="9778"/>
                  </a:cubicBezTo>
                  <a:cubicBezTo>
                    <a:pt x="8100" y="9796"/>
                    <a:pt x="8118" y="9814"/>
                    <a:pt x="8136" y="9823"/>
                  </a:cubicBezTo>
                  <a:cubicBezTo>
                    <a:pt x="8208" y="9903"/>
                    <a:pt x="8261" y="10001"/>
                    <a:pt x="8261" y="10126"/>
                  </a:cubicBezTo>
                  <a:cubicBezTo>
                    <a:pt x="8261" y="10349"/>
                    <a:pt x="8074" y="10537"/>
                    <a:pt x="7842" y="10537"/>
                  </a:cubicBezTo>
                  <a:cubicBezTo>
                    <a:pt x="7610" y="10537"/>
                    <a:pt x="7422" y="10349"/>
                    <a:pt x="7422" y="10126"/>
                  </a:cubicBezTo>
                  <a:cubicBezTo>
                    <a:pt x="7422" y="9894"/>
                    <a:pt x="7610" y="9707"/>
                    <a:pt x="7842" y="9707"/>
                  </a:cubicBezTo>
                  <a:close/>
                  <a:moveTo>
                    <a:pt x="9813" y="7575"/>
                  </a:moveTo>
                  <a:lnTo>
                    <a:pt x="8261" y="9127"/>
                  </a:lnTo>
                  <a:cubicBezTo>
                    <a:pt x="8133" y="9070"/>
                    <a:pt x="7993" y="9041"/>
                    <a:pt x="7846" y="9041"/>
                  </a:cubicBezTo>
                  <a:cubicBezTo>
                    <a:pt x="7809" y="9041"/>
                    <a:pt x="7772" y="9043"/>
                    <a:pt x="7735" y="9047"/>
                  </a:cubicBezTo>
                  <a:cubicBezTo>
                    <a:pt x="7226" y="9091"/>
                    <a:pt x="6816" y="9511"/>
                    <a:pt x="6762" y="10019"/>
                  </a:cubicBezTo>
                  <a:cubicBezTo>
                    <a:pt x="6744" y="10206"/>
                    <a:pt x="6780" y="10385"/>
                    <a:pt x="6843" y="10545"/>
                  </a:cubicBezTo>
                  <a:lnTo>
                    <a:pt x="5745" y="11643"/>
                  </a:lnTo>
                  <a:cubicBezTo>
                    <a:pt x="5603" y="11562"/>
                    <a:pt x="5433" y="11527"/>
                    <a:pt x="5255" y="11527"/>
                  </a:cubicBezTo>
                  <a:cubicBezTo>
                    <a:pt x="5076" y="11527"/>
                    <a:pt x="4907" y="11562"/>
                    <a:pt x="4764" y="11643"/>
                  </a:cubicBezTo>
                  <a:lnTo>
                    <a:pt x="3613" y="10492"/>
                  </a:lnTo>
                  <a:cubicBezTo>
                    <a:pt x="3702" y="10322"/>
                    <a:pt x="3747" y="10126"/>
                    <a:pt x="3738" y="9921"/>
                  </a:cubicBezTo>
                  <a:cubicBezTo>
                    <a:pt x="3702" y="9386"/>
                    <a:pt x="3265" y="8940"/>
                    <a:pt x="2730" y="8904"/>
                  </a:cubicBezTo>
                  <a:cubicBezTo>
                    <a:pt x="2704" y="8902"/>
                    <a:pt x="2678" y="8901"/>
                    <a:pt x="2653" y="8901"/>
                  </a:cubicBezTo>
                  <a:cubicBezTo>
                    <a:pt x="2054" y="8901"/>
                    <a:pt x="1570" y="9393"/>
                    <a:pt x="1570" y="9983"/>
                  </a:cubicBezTo>
                  <a:cubicBezTo>
                    <a:pt x="1570" y="10144"/>
                    <a:pt x="1606" y="10287"/>
                    <a:pt x="1659" y="10421"/>
                  </a:cubicBezTo>
                  <a:lnTo>
                    <a:pt x="669" y="11420"/>
                  </a:lnTo>
                  <a:lnTo>
                    <a:pt x="669" y="7575"/>
                  </a:lnTo>
                  <a:close/>
                  <a:moveTo>
                    <a:pt x="13730" y="661"/>
                  </a:moveTo>
                  <a:lnTo>
                    <a:pt x="13730" y="2954"/>
                  </a:lnTo>
                  <a:cubicBezTo>
                    <a:pt x="13730" y="3141"/>
                    <a:pt x="13881" y="3293"/>
                    <a:pt x="14069" y="3293"/>
                  </a:cubicBezTo>
                  <a:lnTo>
                    <a:pt x="14559" y="3293"/>
                  </a:lnTo>
                  <a:lnTo>
                    <a:pt x="14559" y="5246"/>
                  </a:lnTo>
                  <a:lnTo>
                    <a:pt x="11633" y="5246"/>
                  </a:lnTo>
                  <a:cubicBezTo>
                    <a:pt x="11473" y="5246"/>
                    <a:pt x="11321" y="5371"/>
                    <a:pt x="11294" y="5532"/>
                  </a:cubicBezTo>
                  <a:cubicBezTo>
                    <a:pt x="11267" y="5737"/>
                    <a:pt x="11428" y="5915"/>
                    <a:pt x="11624" y="5915"/>
                  </a:cubicBezTo>
                  <a:lnTo>
                    <a:pt x="14898" y="5915"/>
                  </a:lnTo>
                  <a:cubicBezTo>
                    <a:pt x="15077" y="5915"/>
                    <a:pt x="15228" y="5764"/>
                    <a:pt x="15228" y="5585"/>
                  </a:cubicBezTo>
                  <a:lnTo>
                    <a:pt x="15228" y="3293"/>
                  </a:lnTo>
                  <a:lnTo>
                    <a:pt x="16361" y="3293"/>
                  </a:lnTo>
                  <a:lnTo>
                    <a:pt x="16361" y="11830"/>
                  </a:lnTo>
                  <a:lnTo>
                    <a:pt x="10509" y="11830"/>
                  </a:lnTo>
                  <a:lnTo>
                    <a:pt x="10509" y="4854"/>
                  </a:lnTo>
                  <a:cubicBezTo>
                    <a:pt x="10509" y="4667"/>
                    <a:pt x="10358" y="4515"/>
                    <a:pt x="10170" y="4515"/>
                  </a:cubicBezTo>
                  <a:lnTo>
                    <a:pt x="8841" y="4515"/>
                  </a:lnTo>
                  <a:lnTo>
                    <a:pt x="8841" y="2722"/>
                  </a:lnTo>
                  <a:lnTo>
                    <a:pt x="12463" y="2722"/>
                  </a:lnTo>
                  <a:cubicBezTo>
                    <a:pt x="12623" y="2722"/>
                    <a:pt x="12775" y="2606"/>
                    <a:pt x="12802" y="2436"/>
                  </a:cubicBezTo>
                  <a:cubicBezTo>
                    <a:pt x="12829" y="2231"/>
                    <a:pt x="12668" y="2062"/>
                    <a:pt x="12472" y="2062"/>
                  </a:cubicBezTo>
                  <a:lnTo>
                    <a:pt x="8511" y="2062"/>
                  </a:lnTo>
                  <a:cubicBezTo>
                    <a:pt x="8332" y="2062"/>
                    <a:pt x="8181" y="2204"/>
                    <a:pt x="8181" y="2392"/>
                  </a:cubicBezTo>
                  <a:lnTo>
                    <a:pt x="8181" y="4515"/>
                  </a:lnTo>
                  <a:lnTo>
                    <a:pt x="7182" y="4515"/>
                  </a:lnTo>
                  <a:lnTo>
                    <a:pt x="7182" y="661"/>
                  </a:lnTo>
                  <a:close/>
                  <a:moveTo>
                    <a:pt x="5255" y="12187"/>
                  </a:moveTo>
                  <a:cubicBezTo>
                    <a:pt x="5487" y="12187"/>
                    <a:pt x="5674" y="12374"/>
                    <a:pt x="5674" y="12606"/>
                  </a:cubicBezTo>
                  <a:cubicBezTo>
                    <a:pt x="5674" y="12838"/>
                    <a:pt x="5487" y="13025"/>
                    <a:pt x="5255" y="13025"/>
                  </a:cubicBezTo>
                  <a:cubicBezTo>
                    <a:pt x="5023" y="13025"/>
                    <a:pt x="4835" y="12838"/>
                    <a:pt x="4835" y="12606"/>
                  </a:cubicBezTo>
                  <a:cubicBezTo>
                    <a:pt x="4835" y="12374"/>
                    <a:pt x="5023" y="12187"/>
                    <a:pt x="5255" y="12187"/>
                  </a:cubicBezTo>
                  <a:close/>
                  <a:moveTo>
                    <a:pt x="2114" y="10920"/>
                  </a:moveTo>
                  <a:cubicBezTo>
                    <a:pt x="2177" y="10956"/>
                    <a:pt x="2248" y="10992"/>
                    <a:pt x="2329" y="11018"/>
                  </a:cubicBezTo>
                  <a:lnTo>
                    <a:pt x="2329" y="16353"/>
                  </a:lnTo>
                  <a:lnTo>
                    <a:pt x="669" y="16353"/>
                  </a:lnTo>
                  <a:lnTo>
                    <a:pt x="669" y="12356"/>
                  </a:lnTo>
                  <a:cubicBezTo>
                    <a:pt x="669" y="12356"/>
                    <a:pt x="678" y="12347"/>
                    <a:pt x="678" y="12347"/>
                  </a:cubicBezTo>
                  <a:lnTo>
                    <a:pt x="2114" y="10920"/>
                  </a:lnTo>
                  <a:close/>
                  <a:moveTo>
                    <a:pt x="3140" y="10956"/>
                  </a:moveTo>
                  <a:lnTo>
                    <a:pt x="4300" y="12107"/>
                  </a:lnTo>
                  <a:cubicBezTo>
                    <a:pt x="4220" y="12258"/>
                    <a:pt x="4175" y="12428"/>
                    <a:pt x="4175" y="12606"/>
                  </a:cubicBezTo>
                  <a:cubicBezTo>
                    <a:pt x="4175" y="13088"/>
                    <a:pt x="4487" y="13489"/>
                    <a:pt x="4925" y="13632"/>
                  </a:cubicBezTo>
                  <a:lnTo>
                    <a:pt x="4925" y="16353"/>
                  </a:lnTo>
                  <a:lnTo>
                    <a:pt x="2998" y="16353"/>
                  </a:lnTo>
                  <a:lnTo>
                    <a:pt x="2998" y="11018"/>
                  </a:lnTo>
                  <a:cubicBezTo>
                    <a:pt x="3042" y="11000"/>
                    <a:pt x="3096" y="10983"/>
                    <a:pt x="3140" y="10956"/>
                  </a:cubicBezTo>
                  <a:close/>
                  <a:moveTo>
                    <a:pt x="7289" y="11045"/>
                  </a:moveTo>
                  <a:cubicBezTo>
                    <a:pt x="7360" y="11090"/>
                    <a:pt x="7431" y="11125"/>
                    <a:pt x="7512" y="11152"/>
                  </a:cubicBezTo>
                  <a:lnTo>
                    <a:pt x="7512" y="16353"/>
                  </a:lnTo>
                  <a:lnTo>
                    <a:pt x="5585" y="16353"/>
                  </a:lnTo>
                  <a:lnTo>
                    <a:pt x="5585" y="13641"/>
                  </a:lnTo>
                  <a:cubicBezTo>
                    <a:pt x="6022" y="13498"/>
                    <a:pt x="6343" y="13088"/>
                    <a:pt x="6343" y="12606"/>
                  </a:cubicBezTo>
                  <a:cubicBezTo>
                    <a:pt x="6343" y="12428"/>
                    <a:pt x="6298" y="12258"/>
                    <a:pt x="6227" y="12116"/>
                  </a:cubicBezTo>
                  <a:lnTo>
                    <a:pt x="7289" y="11045"/>
                  </a:lnTo>
                  <a:close/>
                  <a:moveTo>
                    <a:pt x="9840" y="8494"/>
                  </a:moveTo>
                  <a:lnTo>
                    <a:pt x="9840" y="16353"/>
                  </a:lnTo>
                  <a:lnTo>
                    <a:pt x="8181" y="16353"/>
                  </a:lnTo>
                  <a:lnTo>
                    <a:pt x="8181" y="11152"/>
                  </a:lnTo>
                  <a:cubicBezTo>
                    <a:pt x="8618" y="11018"/>
                    <a:pt x="8930" y="10608"/>
                    <a:pt x="8930" y="10126"/>
                  </a:cubicBezTo>
                  <a:cubicBezTo>
                    <a:pt x="8930" y="9921"/>
                    <a:pt x="8877" y="9725"/>
                    <a:pt x="8778" y="9564"/>
                  </a:cubicBezTo>
                  <a:lnTo>
                    <a:pt x="9840" y="8494"/>
                  </a:lnTo>
                  <a:close/>
                  <a:moveTo>
                    <a:pt x="6852" y="1"/>
                  </a:moveTo>
                  <a:cubicBezTo>
                    <a:pt x="6664" y="1"/>
                    <a:pt x="6521" y="144"/>
                    <a:pt x="6521" y="331"/>
                  </a:cubicBezTo>
                  <a:lnTo>
                    <a:pt x="6521" y="4515"/>
                  </a:lnTo>
                  <a:lnTo>
                    <a:pt x="330" y="4515"/>
                  </a:lnTo>
                  <a:cubicBezTo>
                    <a:pt x="152" y="4515"/>
                    <a:pt x="0" y="4667"/>
                    <a:pt x="0" y="4854"/>
                  </a:cubicBezTo>
                  <a:lnTo>
                    <a:pt x="0" y="16683"/>
                  </a:lnTo>
                  <a:cubicBezTo>
                    <a:pt x="0" y="16870"/>
                    <a:pt x="152" y="17022"/>
                    <a:pt x="330" y="17022"/>
                  </a:cubicBezTo>
                  <a:lnTo>
                    <a:pt x="10170" y="17022"/>
                  </a:lnTo>
                  <a:cubicBezTo>
                    <a:pt x="10358" y="17022"/>
                    <a:pt x="10509" y="16870"/>
                    <a:pt x="10509" y="16683"/>
                  </a:cubicBezTo>
                  <a:lnTo>
                    <a:pt x="10509" y="12499"/>
                  </a:lnTo>
                  <a:lnTo>
                    <a:pt x="16691" y="12499"/>
                  </a:lnTo>
                  <a:cubicBezTo>
                    <a:pt x="16879" y="12499"/>
                    <a:pt x="17022" y="12347"/>
                    <a:pt x="17022" y="12169"/>
                  </a:cubicBezTo>
                  <a:lnTo>
                    <a:pt x="17022" y="2945"/>
                  </a:lnTo>
                  <a:cubicBezTo>
                    <a:pt x="17022" y="2856"/>
                    <a:pt x="16986" y="2766"/>
                    <a:pt x="16923" y="2704"/>
                  </a:cubicBezTo>
                  <a:lnTo>
                    <a:pt x="14318" y="99"/>
                  </a:lnTo>
                  <a:cubicBezTo>
                    <a:pt x="14256" y="37"/>
                    <a:pt x="14167" y="1"/>
                    <a:pt x="1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5488061" y="1876258"/>
              <a:ext cx="83160" cy="17351"/>
            </a:xfrm>
            <a:custGeom>
              <a:avLst/>
              <a:gdLst/>
              <a:ahLst/>
              <a:cxnLst/>
              <a:rect l="l" t="t" r="r" b="b"/>
              <a:pathLst>
                <a:path w="3168" h="661" extrusionOk="0">
                  <a:moveTo>
                    <a:pt x="340" y="0"/>
                  </a:moveTo>
                  <a:cubicBezTo>
                    <a:pt x="153" y="0"/>
                    <a:pt x="1" y="143"/>
                    <a:pt x="1" y="330"/>
                  </a:cubicBezTo>
                  <a:cubicBezTo>
                    <a:pt x="1" y="509"/>
                    <a:pt x="153" y="660"/>
                    <a:pt x="340" y="660"/>
                  </a:cubicBezTo>
                  <a:lnTo>
                    <a:pt x="2838" y="660"/>
                  </a:lnTo>
                  <a:cubicBezTo>
                    <a:pt x="3016" y="660"/>
                    <a:pt x="3168" y="509"/>
                    <a:pt x="3168" y="330"/>
                  </a:cubicBezTo>
                  <a:cubicBezTo>
                    <a:pt x="3168" y="143"/>
                    <a:pt x="3016" y="0"/>
                    <a:pt x="2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5420862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1" y="0"/>
                    <a:pt x="152" y="36"/>
                    <a:pt x="90" y="98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0" y="562"/>
                  </a:cubicBezTo>
                  <a:cubicBezTo>
                    <a:pt x="152" y="625"/>
                    <a:pt x="241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5388785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241" y="0"/>
                    <a:pt x="152" y="36"/>
                    <a:pt x="98" y="98"/>
                  </a:cubicBezTo>
                  <a:cubicBezTo>
                    <a:pt x="36" y="152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52" y="625"/>
                    <a:pt x="241" y="660"/>
                    <a:pt x="330" y="660"/>
                  </a:cubicBezTo>
                  <a:cubicBezTo>
                    <a:pt x="420" y="660"/>
                    <a:pt x="500" y="625"/>
                    <a:pt x="562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2" y="98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8"/>
            <p:cNvSpPr/>
            <p:nvPr/>
          </p:nvSpPr>
          <p:spPr>
            <a:xfrm>
              <a:off x="5452939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27" y="152"/>
                    <a:pt x="1" y="241"/>
                    <a:pt x="1" y="330"/>
                  </a:cubicBezTo>
                  <a:cubicBezTo>
                    <a:pt x="1" y="419"/>
                    <a:pt x="27" y="500"/>
                    <a:pt x="90" y="562"/>
                  </a:cubicBezTo>
                  <a:cubicBezTo>
                    <a:pt x="152" y="625"/>
                    <a:pt x="242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58"/>
          <p:cNvSpPr/>
          <p:nvPr/>
        </p:nvSpPr>
        <p:spPr>
          <a:xfrm>
            <a:off x="1217013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8"/>
          <p:cNvSpPr/>
          <p:nvPr/>
        </p:nvSpPr>
        <p:spPr>
          <a:xfrm>
            <a:off x="1217013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8"/>
          <p:cNvSpPr/>
          <p:nvPr/>
        </p:nvSpPr>
        <p:spPr>
          <a:xfrm>
            <a:off x="3612388" y="1810074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8"/>
          <p:cNvSpPr/>
          <p:nvPr/>
        </p:nvSpPr>
        <p:spPr>
          <a:xfrm>
            <a:off x="3612388" y="323849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Web使用技術</a:t>
            </a:r>
            <a:endParaRPr/>
          </a:p>
        </p:txBody>
      </p:sp>
      <p:sp>
        <p:nvSpPr>
          <p:cNvPr id="669" name="Google Shape;669;p58"/>
          <p:cNvSpPr txBox="1"/>
          <p:nvPr/>
        </p:nvSpPr>
        <p:spPr>
          <a:xfrm>
            <a:off x="6525350" y="2349625"/>
            <a:ext cx="127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Hachi Maru Pop"/>
                <a:ea typeface="Hachi Maru Pop"/>
                <a:cs typeface="Hachi Maru Pop"/>
                <a:sym typeface="Hachi Maru Pop"/>
              </a:rPr>
              <a:t>基礎應用</a:t>
            </a:r>
            <a:endParaRPr sz="30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59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5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Web使用技術</a:t>
            </a:r>
            <a:endParaRPr/>
          </a:p>
        </p:txBody>
      </p:sp>
      <p:sp>
        <p:nvSpPr>
          <p:cNvPr id="676" name="Google Shape;676;p59"/>
          <p:cNvSpPr/>
          <p:nvPr/>
        </p:nvSpPr>
        <p:spPr>
          <a:xfrm>
            <a:off x="1277550" y="3199637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9"/>
          <p:cNvSpPr/>
          <p:nvPr/>
        </p:nvSpPr>
        <p:spPr>
          <a:xfrm>
            <a:off x="1277550" y="1810079"/>
            <a:ext cx="1014000" cy="8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59"/>
          <p:cNvGrpSpPr/>
          <p:nvPr/>
        </p:nvGrpSpPr>
        <p:grpSpPr>
          <a:xfrm>
            <a:off x="1447794" y="3349420"/>
            <a:ext cx="673364" cy="592037"/>
            <a:chOff x="6660109" y="1726136"/>
            <a:chExt cx="446854" cy="446854"/>
          </a:xfrm>
        </p:grpSpPr>
        <p:sp>
          <p:nvSpPr>
            <p:cNvPr id="679" name="Google Shape;679;p59"/>
            <p:cNvSpPr/>
            <p:nvPr/>
          </p:nvSpPr>
          <p:spPr>
            <a:xfrm>
              <a:off x="6783063" y="2129148"/>
              <a:ext cx="155505" cy="34939"/>
            </a:xfrm>
            <a:custGeom>
              <a:avLst/>
              <a:gdLst/>
              <a:ahLst/>
              <a:cxnLst/>
              <a:rect l="l" t="t" r="r" b="b"/>
              <a:pathLst>
                <a:path w="5924" h="1331" extrusionOk="0">
                  <a:moveTo>
                    <a:pt x="0" y="1"/>
                  </a:moveTo>
                  <a:lnTo>
                    <a:pt x="0" y="1330"/>
                  </a:lnTo>
                  <a:lnTo>
                    <a:pt x="5924" y="1330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6667853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832937" y="1831765"/>
              <a:ext cx="205170" cy="129045"/>
            </a:xfrm>
            <a:custGeom>
              <a:avLst/>
              <a:gdLst/>
              <a:ahLst/>
              <a:cxnLst/>
              <a:rect l="l" t="t" r="r" b="b"/>
              <a:pathLst>
                <a:path w="7816" h="4916" extrusionOk="0">
                  <a:moveTo>
                    <a:pt x="3908" y="0"/>
                  </a:moveTo>
                  <a:cubicBezTo>
                    <a:pt x="1749" y="0"/>
                    <a:pt x="0" y="2409"/>
                    <a:pt x="0" y="2453"/>
                  </a:cubicBezTo>
                  <a:cubicBezTo>
                    <a:pt x="0" y="2489"/>
                    <a:pt x="1749" y="4916"/>
                    <a:pt x="3908" y="4916"/>
                  </a:cubicBezTo>
                  <a:cubicBezTo>
                    <a:pt x="6067" y="4916"/>
                    <a:pt x="7815" y="2507"/>
                    <a:pt x="7815" y="2453"/>
                  </a:cubicBezTo>
                  <a:cubicBezTo>
                    <a:pt x="7815" y="2427"/>
                    <a:pt x="6067" y="0"/>
                    <a:pt x="3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6900609" y="1861270"/>
              <a:ext cx="70061" cy="70035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0" y="0"/>
                  </a:moveTo>
                  <a:cubicBezTo>
                    <a:pt x="598" y="0"/>
                    <a:pt x="1" y="598"/>
                    <a:pt x="1" y="1329"/>
                  </a:cubicBezTo>
                  <a:cubicBezTo>
                    <a:pt x="1" y="2070"/>
                    <a:pt x="598" y="2668"/>
                    <a:pt x="1330" y="2668"/>
                  </a:cubicBezTo>
                  <a:cubicBezTo>
                    <a:pt x="2070" y="2668"/>
                    <a:pt x="2668" y="2070"/>
                    <a:pt x="2668" y="1329"/>
                  </a:cubicBezTo>
                  <a:cubicBezTo>
                    <a:pt x="2668" y="598"/>
                    <a:pt x="207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772747" y="1734799"/>
              <a:ext cx="325526" cy="62790"/>
            </a:xfrm>
            <a:custGeom>
              <a:avLst/>
              <a:gdLst/>
              <a:ahLst/>
              <a:cxnLst/>
              <a:rect l="l" t="t" r="r" b="b"/>
              <a:pathLst>
                <a:path w="12401" h="2392" extrusionOk="0">
                  <a:moveTo>
                    <a:pt x="1" y="1"/>
                  </a:moveTo>
                  <a:lnTo>
                    <a:pt x="1" y="2392"/>
                  </a:lnTo>
                  <a:lnTo>
                    <a:pt x="12401" y="2392"/>
                  </a:lnTo>
                  <a:lnTo>
                    <a:pt x="12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6776973" y="1797562"/>
              <a:ext cx="312401" cy="26"/>
            </a:xfrm>
            <a:custGeom>
              <a:avLst/>
              <a:gdLst/>
              <a:ahLst/>
              <a:cxnLst/>
              <a:rect l="l" t="t" r="r" b="b"/>
              <a:pathLst>
                <a:path w="11901" h="1" extrusionOk="0">
                  <a:moveTo>
                    <a:pt x="0" y="1"/>
                  </a:moveTo>
                  <a:lnTo>
                    <a:pt x="1190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6824275" y="1822866"/>
              <a:ext cx="222731" cy="146842"/>
            </a:xfrm>
            <a:custGeom>
              <a:avLst/>
              <a:gdLst/>
              <a:ahLst/>
              <a:cxnLst/>
              <a:rect l="l" t="t" r="r" b="b"/>
              <a:pathLst>
                <a:path w="8485" h="5594" extrusionOk="0">
                  <a:moveTo>
                    <a:pt x="4238" y="669"/>
                  </a:moveTo>
                  <a:cubicBezTo>
                    <a:pt x="5906" y="669"/>
                    <a:pt x="7325" y="2284"/>
                    <a:pt x="7744" y="2801"/>
                  </a:cubicBezTo>
                  <a:cubicBezTo>
                    <a:pt x="7307" y="3363"/>
                    <a:pt x="5853" y="4925"/>
                    <a:pt x="4238" y="4925"/>
                  </a:cubicBezTo>
                  <a:cubicBezTo>
                    <a:pt x="2570" y="4925"/>
                    <a:pt x="1151" y="3310"/>
                    <a:pt x="741" y="2792"/>
                  </a:cubicBezTo>
                  <a:cubicBezTo>
                    <a:pt x="1178" y="2230"/>
                    <a:pt x="2632" y="669"/>
                    <a:pt x="4238" y="669"/>
                  </a:cubicBezTo>
                  <a:close/>
                  <a:moveTo>
                    <a:pt x="4238" y="0"/>
                  </a:moveTo>
                  <a:cubicBezTo>
                    <a:pt x="3016" y="0"/>
                    <a:pt x="1945" y="705"/>
                    <a:pt x="1258" y="1294"/>
                  </a:cubicBezTo>
                  <a:cubicBezTo>
                    <a:pt x="866" y="1633"/>
                    <a:pt x="571" y="1963"/>
                    <a:pt x="384" y="2177"/>
                  </a:cubicBezTo>
                  <a:cubicBezTo>
                    <a:pt x="0" y="2632"/>
                    <a:pt x="0" y="2703"/>
                    <a:pt x="0" y="2792"/>
                  </a:cubicBezTo>
                  <a:cubicBezTo>
                    <a:pt x="0" y="2891"/>
                    <a:pt x="0" y="2953"/>
                    <a:pt x="384" y="3408"/>
                  </a:cubicBezTo>
                  <a:cubicBezTo>
                    <a:pt x="571" y="3631"/>
                    <a:pt x="875" y="3952"/>
                    <a:pt x="1258" y="4291"/>
                  </a:cubicBezTo>
                  <a:cubicBezTo>
                    <a:pt x="2240" y="5139"/>
                    <a:pt x="3274" y="5594"/>
                    <a:pt x="4238" y="5594"/>
                  </a:cubicBezTo>
                  <a:cubicBezTo>
                    <a:pt x="5460" y="5594"/>
                    <a:pt x="6531" y="4889"/>
                    <a:pt x="7217" y="4300"/>
                  </a:cubicBezTo>
                  <a:cubicBezTo>
                    <a:pt x="7610" y="3961"/>
                    <a:pt x="7913" y="3631"/>
                    <a:pt x="8092" y="3417"/>
                  </a:cubicBezTo>
                  <a:cubicBezTo>
                    <a:pt x="8484" y="2962"/>
                    <a:pt x="8484" y="2891"/>
                    <a:pt x="8484" y="2792"/>
                  </a:cubicBezTo>
                  <a:cubicBezTo>
                    <a:pt x="8484" y="2703"/>
                    <a:pt x="8484" y="2641"/>
                    <a:pt x="8092" y="2186"/>
                  </a:cubicBezTo>
                  <a:cubicBezTo>
                    <a:pt x="7904" y="1963"/>
                    <a:pt x="7610" y="1633"/>
                    <a:pt x="7217" y="1303"/>
                  </a:cubicBezTo>
                  <a:cubicBezTo>
                    <a:pt x="6236" y="455"/>
                    <a:pt x="5210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6891710" y="1852371"/>
              <a:ext cx="87623" cy="87596"/>
            </a:xfrm>
            <a:custGeom>
              <a:avLst/>
              <a:gdLst/>
              <a:ahLst/>
              <a:cxnLst/>
              <a:rect l="l" t="t" r="r" b="b"/>
              <a:pathLst>
                <a:path w="3338" h="3337" extrusionOk="0">
                  <a:moveTo>
                    <a:pt x="1669" y="669"/>
                  </a:moveTo>
                  <a:cubicBezTo>
                    <a:pt x="2222" y="669"/>
                    <a:pt x="2677" y="1115"/>
                    <a:pt x="2677" y="1668"/>
                  </a:cubicBezTo>
                  <a:cubicBezTo>
                    <a:pt x="2677" y="2222"/>
                    <a:pt x="2222" y="2677"/>
                    <a:pt x="1669" y="2677"/>
                  </a:cubicBezTo>
                  <a:cubicBezTo>
                    <a:pt x="1116" y="2677"/>
                    <a:pt x="670" y="2222"/>
                    <a:pt x="670" y="1668"/>
                  </a:cubicBezTo>
                  <a:cubicBezTo>
                    <a:pt x="670" y="1115"/>
                    <a:pt x="1116" y="669"/>
                    <a:pt x="1669" y="669"/>
                  </a:cubicBezTo>
                  <a:close/>
                  <a:moveTo>
                    <a:pt x="1669" y="0"/>
                  </a:moveTo>
                  <a:cubicBezTo>
                    <a:pt x="750" y="0"/>
                    <a:pt x="1" y="750"/>
                    <a:pt x="1" y="1668"/>
                  </a:cubicBezTo>
                  <a:cubicBezTo>
                    <a:pt x="1" y="2587"/>
                    <a:pt x="750" y="3337"/>
                    <a:pt x="1669" y="3337"/>
                  </a:cubicBezTo>
                  <a:cubicBezTo>
                    <a:pt x="2588" y="3337"/>
                    <a:pt x="3337" y="2587"/>
                    <a:pt x="3337" y="1668"/>
                  </a:cubicBezTo>
                  <a:cubicBezTo>
                    <a:pt x="3337" y="750"/>
                    <a:pt x="258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6926832" y="188749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50"/>
                    <a:pt x="625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6913261" y="1757531"/>
              <a:ext cx="150596" cy="17351"/>
            </a:xfrm>
            <a:custGeom>
              <a:avLst/>
              <a:gdLst/>
              <a:ahLst/>
              <a:cxnLst/>
              <a:rect l="l" t="t" r="r" b="b"/>
              <a:pathLst>
                <a:path w="5737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18"/>
                    <a:pt x="152" y="660"/>
                    <a:pt x="330" y="660"/>
                  </a:cubicBezTo>
                  <a:lnTo>
                    <a:pt x="5398" y="660"/>
                  </a:lnTo>
                  <a:cubicBezTo>
                    <a:pt x="5585" y="660"/>
                    <a:pt x="5737" y="518"/>
                    <a:pt x="5737" y="330"/>
                  </a:cubicBezTo>
                  <a:cubicBezTo>
                    <a:pt x="5737" y="143"/>
                    <a:pt x="5585" y="0"/>
                    <a:pt x="5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6845826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9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9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6813722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20"/>
                    <a:pt x="37" y="500"/>
                    <a:pt x="99" y="562"/>
                  </a:cubicBezTo>
                  <a:cubicBezTo>
                    <a:pt x="162" y="625"/>
                    <a:pt x="251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20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6877903" y="175753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0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69" y="420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6660109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16353" y="661"/>
                  </a:moveTo>
                  <a:lnTo>
                    <a:pt x="16353" y="2392"/>
                  </a:lnTo>
                  <a:lnTo>
                    <a:pt x="4622" y="2392"/>
                  </a:lnTo>
                  <a:lnTo>
                    <a:pt x="4622" y="661"/>
                  </a:lnTo>
                  <a:close/>
                  <a:moveTo>
                    <a:pt x="16353" y="3052"/>
                  </a:moveTo>
                  <a:lnTo>
                    <a:pt x="16353" y="9939"/>
                  </a:lnTo>
                  <a:lnTo>
                    <a:pt x="4622" y="9939"/>
                  </a:lnTo>
                  <a:lnTo>
                    <a:pt x="4622" y="3052"/>
                  </a:lnTo>
                  <a:close/>
                  <a:moveTo>
                    <a:pt x="14560" y="11964"/>
                  </a:moveTo>
                  <a:lnTo>
                    <a:pt x="14560" y="13231"/>
                  </a:lnTo>
                  <a:lnTo>
                    <a:pt x="661" y="13231"/>
                  </a:lnTo>
                  <a:lnTo>
                    <a:pt x="661" y="11964"/>
                  </a:lnTo>
                  <a:close/>
                  <a:moveTo>
                    <a:pt x="8610" y="13891"/>
                  </a:moveTo>
                  <a:lnTo>
                    <a:pt x="8610" y="15024"/>
                  </a:lnTo>
                  <a:lnTo>
                    <a:pt x="6620" y="15024"/>
                  </a:lnTo>
                  <a:lnTo>
                    <a:pt x="6620" y="13891"/>
                  </a:lnTo>
                  <a:close/>
                  <a:moveTo>
                    <a:pt x="10242" y="15693"/>
                  </a:moveTo>
                  <a:lnTo>
                    <a:pt x="10242" y="16353"/>
                  </a:lnTo>
                  <a:lnTo>
                    <a:pt x="4988" y="16353"/>
                  </a:lnTo>
                  <a:lnTo>
                    <a:pt x="4988" y="15693"/>
                  </a:lnTo>
                  <a:close/>
                  <a:moveTo>
                    <a:pt x="4292" y="1"/>
                  </a:moveTo>
                  <a:cubicBezTo>
                    <a:pt x="4104" y="1"/>
                    <a:pt x="3953" y="144"/>
                    <a:pt x="3953" y="331"/>
                  </a:cubicBezTo>
                  <a:lnTo>
                    <a:pt x="3953" y="10269"/>
                  </a:lnTo>
                  <a:cubicBezTo>
                    <a:pt x="3953" y="10456"/>
                    <a:pt x="4104" y="10599"/>
                    <a:pt x="4292" y="10599"/>
                  </a:cubicBezTo>
                  <a:lnTo>
                    <a:pt x="14560" y="10599"/>
                  </a:lnTo>
                  <a:lnTo>
                    <a:pt x="14560" y="11304"/>
                  </a:lnTo>
                  <a:lnTo>
                    <a:pt x="661" y="11304"/>
                  </a:lnTo>
                  <a:lnTo>
                    <a:pt x="661" y="3489"/>
                  </a:lnTo>
                  <a:lnTo>
                    <a:pt x="2115" y="3489"/>
                  </a:lnTo>
                  <a:cubicBezTo>
                    <a:pt x="2285" y="3489"/>
                    <a:pt x="2436" y="3373"/>
                    <a:pt x="2454" y="3203"/>
                  </a:cubicBezTo>
                  <a:cubicBezTo>
                    <a:pt x="2490" y="2998"/>
                    <a:pt x="2329" y="2820"/>
                    <a:pt x="2124" y="2820"/>
                  </a:cubicBezTo>
                  <a:lnTo>
                    <a:pt x="331" y="2820"/>
                  </a:lnTo>
                  <a:cubicBezTo>
                    <a:pt x="152" y="2820"/>
                    <a:pt x="1" y="2972"/>
                    <a:pt x="1" y="3159"/>
                  </a:cubicBezTo>
                  <a:lnTo>
                    <a:pt x="1" y="13561"/>
                  </a:lnTo>
                  <a:cubicBezTo>
                    <a:pt x="1" y="13748"/>
                    <a:pt x="152" y="13891"/>
                    <a:pt x="331" y="13891"/>
                  </a:cubicBezTo>
                  <a:lnTo>
                    <a:pt x="5951" y="13891"/>
                  </a:lnTo>
                  <a:lnTo>
                    <a:pt x="5951" y="15024"/>
                  </a:lnTo>
                  <a:lnTo>
                    <a:pt x="4658" y="15024"/>
                  </a:lnTo>
                  <a:cubicBezTo>
                    <a:pt x="4470" y="15024"/>
                    <a:pt x="4319" y="15175"/>
                    <a:pt x="4319" y="15354"/>
                  </a:cubicBezTo>
                  <a:lnTo>
                    <a:pt x="4319" y="16683"/>
                  </a:lnTo>
                  <a:cubicBezTo>
                    <a:pt x="4319" y="16870"/>
                    <a:pt x="4470" y="17022"/>
                    <a:pt x="4658" y="17022"/>
                  </a:cubicBezTo>
                  <a:lnTo>
                    <a:pt x="10572" y="17022"/>
                  </a:lnTo>
                  <a:cubicBezTo>
                    <a:pt x="10759" y="17022"/>
                    <a:pt x="10902" y="16870"/>
                    <a:pt x="10902" y="16683"/>
                  </a:cubicBezTo>
                  <a:lnTo>
                    <a:pt x="10902" y="15354"/>
                  </a:lnTo>
                  <a:cubicBezTo>
                    <a:pt x="10902" y="15175"/>
                    <a:pt x="10759" y="15024"/>
                    <a:pt x="10572" y="15024"/>
                  </a:cubicBezTo>
                  <a:lnTo>
                    <a:pt x="9279" y="15024"/>
                  </a:lnTo>
                  <a:lnTo>
                    <a:pt x="9279" y="13891"/>
                  </a:lnTo>
                  <a:lnTo>
                    <a:pt x="14890" y="13891"/>
                  </a:lnTo>
                  <a:cubicBezTo>
                    <a:pt x="15077" y="13891"/>
                    <a:pt x="15229" y="13748"/>
                    <a:pt x="15229" y="13561"/>
                  </a:cubicBezTo>
                  <a:lnTo>
                    <a:pt x="15229" y="10599"/>
                  </a:lnTo>
                  <a:lnTo>
                    <a:pt x="16692" y="10599"/>
                  </a:lnTo>
                  <a:cubicBezTo>
                    <a:pt x="16870" y="10599"/>
                    <a:pt x="17022" y="10456"/>
                    <a:pt x="17022" y="10269"/>
                  </a:cubicBezTo>
                  <a:lnTo>
                    <a:pt x="17022" y="331"/>
                  </a:lnTo>
                  <a:cubicBezTo>
                    <a:pt x="17022" y="144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707411" y="192870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707175" y="1852528"/>
              <a:ext cx="17588" cy="61583"/>
            </a:xfrm>
            <a:custGeom>
              <a:avLst/>
              <a:gdLst/>
              <a:ahLst/>
              <a:cxnLst/>
              <a:rect l="l" t="t" r="r" b="b"/>
              <a:pathLst>
                <a:path w="670" h="2346" extrusionOk="0">
                  <a:moveTo>
                    <a:pt x="333" y="0"/>
                  </a:moveTo>
                  <a:cubicBezTo>
                    <a:pt x="318" y="0"/>
                    <a:pt x="302" y="1"/>
                    <a:pt x="286" y="3"/>
                  </a:cubicBezTo>
                  <a:cubicBezTo>
                    <a:pt x="117" y="30"/>
                    <a:pt x="1" y="173"/>
                    <a:pt x="1" y="342"/>
                  </a:cubicBezTo>
                  <a:lnTo>
                    <a:pt x="1" y="2001"/>
                  </a:lnTo>
                  <a:cubicBezTo>
                    <a:pt x="1" y="2171"/>
                    <a:pt x="117" y="2323"/>
                    <a:pt x="286" y="2340"/>
                  </a:cubicBezTo>
                  <a:cubicBezTo>
                    <a:pt x="306" y="2344"/>
                    <a:pt x="325" y="2345"/>
                    <a:pt x="344" y="2345"/>
                  </a:cubicBezTo>
                  <a:cubicBezTo>
                    <a:pt x="524" y="2345"/>
                    <a:pt x="670" y="2197"/>
                    <a:pt x="670" y="2019"/>
                  </a:cubicBezTo>
                  <a:lnTo>
                    <a:pt x="670" y="333"/>
                  </a:lnTo>
                  <a:cubicBezTo>
                    <a:pt x="670" y="144"/>
                    <a:pt x="518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707411" y="196078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31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59"/>
          <p:cNvGrpSpPr/>
          <p:nvPr/>
        </p:nvGrpSpPr>
        <p:grpSpPr>
          <a:xfrm>
            <a:off x="1446223" y="1971434"/>
            <a:ext cx="676528" cy="592106"/>
            <a:chOff x="7320709" y="1726084"/>
            <a:chExt cx="448954" cy="446906"/>
          </a:xfrm>
        </p:grpSpPr>
        <p:sp>
          <p:nvSpPr>
            <p:cNvPr id="697" name="Google Shape;697;p59"/>
            <p:cNvSpPr/>
            <p:nvPr/>
          </p:nvSpPr>
          <p:spPr>
            <a:xfrm>
              <a:off x="7516032" y="2089117"/>
              <a:ext cx="55991" cy="55755"/>
            </a:xfrm>
            <a:custGeom>
              <a:avLst/>
              <a:gdLst/>
              <a:ahLst/>
              <a:cxnLst/>
              <a:rect l="l" t="t" r="r" b="b"/>
              <a:pathLst>
                <a:path w="2133" h="2124" extrusionOk="0">
                  <a:moveTo>
                    <a:pt x="1062" y="0"/>
                  </a:moveTo>
                  <a:cubicBezTo>
                    <a:pt x="482" y="0"/>
                    <a:pt x="0" y="473"/>
                    <a:pt x="0" y="1062"/>
                  </a:cubicBezTo>
                  <a:cubicBezTo>
                    <a:pt x="0" y="1651"/>
                    <a:pt x="482" y="2124"/>
                    <a:pt x="1062" y="2124"/>
                  </a:cubicBezTo>
                  <a:cubicBezTo>
                    <a:pt x="1651" y="2124"/>
                    <a:pt x="2132" y="1651"/>
                    <a:pt x="2132" y="1062"/>
                  </a:cubicBezTo>
                  <a:cubicBezTo>
                    <a:pt x="2132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7514615" y="1754013"/>
              <a:ext cx="55755" cy="55755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62" y="0"/>
                  </a:moveTo>
                  <a:cubicBezTo>
                    <a:pt x="473" y="0"/>
                    <a:pt x="1" y="473"/>
                    <a:pt x="1" y="1062"/>
                  </a:cubicBezTo>
                  <a:cubicBezTo>
                    <a:pt x="1" y="1651"/>
                    <a:pt x="473" y="2124"/>
                    <a:pt x="1062" y="2124"/>
                  </a:cubicBezTo>
                  <a:cubicBezTo>
                    <a:pt x="1651" y="2124"/>
                    <a:pt x="2124" y="1651"/>
                    <a:pt x="2124" y="1062"/>
                  </a:cubicBezTo>
                  <a:cubicBezTo>
                    <a:pt x="2124" y="473"/>
                    <a:pt x="1651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7517187" y="1921434"/>
              <a:ext cx="55755" cy="56017"/>
            </a:xfrm>
            <a:custGeom>
              <a:avLst/>
              <a:gdLst/>
              <a:ahLst/>
              <a:cxnLst/>
              <a:rect l="l" t="t" r="r" b="b"/>
              <a:pathLst>
                <a:path w="2124" h="2134" extrusionOk="0">
                  <a:moveTo>
                    <a:pt x="1062" y="1"/>
                  </a:moveTo>
                  <a:cubicBezTo>
                    <a:pt x="474" y="1"/>
                    <a:pt x="1" y="483"/>
                    <a:pt x="1" y="1071"/>
                  </a:cubicBezTo>
                  <a:cubicBezTo>
                    <a:pt x="1" y="1651"/>
                    <a:pt x="474" y="2133"/>
                    <a:pt x="1062" y="2133"/>
                  </a:cubicBezTo>
                  <a:cubicBezTo>
                    <a:pt x="1651" y="2133"/>
                    <a:pt x="2124" y="1651"/>
                    <a:pt x="2124" y="1071"/>
                  </a:cubicBezTo>
                  <a:cubicBezTo>
                    <a:pt x="2124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7660983" y="1921434"/>
              <a:ext cx="55991" cy="56017"/>
            </a:xfrm>
            <a:custGeom>
              <a:avLst/>
              <a:gdLst/>
              <a:ahLst/>
              <a:cxnLst/>
              <a:rect l="l" t="t" r="r" b="b"/>
              <a:pathLst>
                <a:path w="2133" h="2134" extrusionOk="0">
                  <a:moveTo>
                    <a:pt x="1062" y="1"/>
                  </a:moveTo>
                  <a:cubicBezTo>
                    <a:pt x="482" y="1"/>
                    <a:pt x="0" y="483"/>
                    <a:pt x="0" y="1071"/>
                  </a:cubicBezTo>
                  <a:cubicBezTo>
                    <a:pt x="0" y="1651"/>
                    <a:pt x="482" y="2133"/>
                    <a:pt x="1062" y="2133"/>
                  </a:cubicBezTo>
                  <a:cubicBezTo>
                    <a:pt x="1651" y="2133"/>
                    <a:pt x="2132" y="1651"/>
                    <a:pt x="2132" y="1071"/>
                  </a:cubicBezTo>
                  <a:cubicBezTo>
                    <a:pt x="2132" y="483"/>
                    <a:pt x="1651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7343913" y="2001075"/>
              <a:ext cx="110775" cy="95786"/>
            </a:xfrm>
            <a:custGeom>
              <a:avLst/>
              <a:gdLst/>
              <a:ahLst/>
              <a:cxnLst/>
              <a:rect l="l" t="t" r="r" b="b"/>
              <a:pathLst>
                <a:path w="4220" h="3649" extrusionOk="0">
                  <a:moveTo>
                    <a:pt x="2106" y="0"/>
                  </a:moveTo>
                  <a:lnTo>
                    <a:pt x="0" y="3649"/>
                  </a:lnTo>
                  <a:lnTo>
                    <a:pt x="4220" y="364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7320709" y="1726084"/>
              <a:ext cx="448954" cy="446906"/>
            </a:xfrm>
            <a:custGeom>
              <a:avLst/>
              <a:gdLst/>
              <a:ahLst/>
              <a:cxnLst/>
              <a:rect l="l" t="t" r="r" b="b"/>
              <a:pathLst>
                <a:path w="17103" h="17025" extrusionOk="0">
                  <a:moveTo>
                    <a:pt x="8449" y="1395"/>
                  </a:moveTo>
                  <a:cubicBezTo>
                    <a:pt x="8851" y="1395"/>
                    <a:pt x="9181" y="1725"/>
                    <a:pt x="9181" y="2126"/>
                  </a:cubicBezTo>
                  <a:cubicBezTo>
                    <a:pt x="9181" y="2527"/>
                    <a:pt x="8851" y="2858"/>
                    <a:pt x="8449" y="2858"/>
                  </a:cubicBezTo>
                  <a:cubicBezTo>
                    <a:pt x="8048" y="2858"/>
                    <a:pt x="7718" y="2527"/>
                    <a:pt x="7718" y="2126"/>
                  </a:cubicBezTo>
                  <a:cubicBezTo>
                    <a:pt x="7718" y="1725"/>
                    <a:pt x="8048" y="1395"/>
                    <a:pt x="8449" y="1395"/>
                  </a:cubicBezTo>
                  <a:close/>
                  <a:moveTo>
                    <a:pt x="14025" y="2071"/>
                  </a:moveTo>
                  <a:cubicBezTo>
                    <a:pt x="14040" y="2071"/>
                    <a:pt x="14055" y="2071"/>
                    <a:pt x="14069" y="2073"/>
                  </a:cubicBezTo>
                  <a:cubicBezTo>
                    <a:pt x="14364" y="2099"/>
                    <a:pt x="14596" y="2340"/>
                    <a:pt x="14596" y="2635"/>
                  </a:cubicBezTo>
                  <a:lnTo>
                    <a:pt x="14596" y="3223"/>
                  </a:lnTo>
                  <a:cubicBezTo>
                    <a:pt x="14596" y="3518"/>
                    <a:pt x="14364" y="3759"/>
                    <a:pt x="14069" y="3785"/>
                  </a:cubicBezTo>
                  <a:cubicBezTo>
                    <a:pt x="14055" y="3787"/>
                    <a:pt x="14040" y="3787"/>
                    <a:pt x="14025" y="3787"/>
                  </a:cubicBezTo>
                  <a:cubicBezTo>
                    <a:pt x="13715" y="3787"/>
                    <a:pt x="13463" y="3520"/>
                    <a:pt x="13463" y="3197"/>
                  </a:cubicBezTo>
                  <a:lnTo>
                    <a:pt x="13463" y="2652"/>
                  </a:lnTo>
                  <a:cubicBezTo>
                    <a:pt x="13463" y="2337"/>
                    <a:pt x="13715" y="2071"/>
                    <a:pt x="14025" y="2071"/>
                  </a:cubicBezTo>
                  <a:close/>
                  <a:moveTo>
                    <a:pt x="14038" y="669"/>
                  </a:moveTo>
                  <a:cubicBezTo>
                    <a:pt x="14075" y="669"/>
                    <a:pt x="14112" y="670"/>
                    <a:pt x="14150" y="672"/>
                  </a:cubicBezTo>
                  <a:cubicBezTo>
                    <a:pt x="15336" y="734"/>
                    <a:pt x="16300" y="1707"/>
                    <a:pt x="16344" y="2893"/>
                  </a:cubicBezTo>
                  <a:cubicBezTo>
                    <a:pt x="16362" y="3321"/>
                    <a:pt x="16264" y="3723"/>
                    <a:pt x="16077" y="4071"/>
                  </a:cubicBezTo>
                  <a:cubicBezTo>
                    <a:pt x="15916" y="3794"/>
                    <a:pt x="15631" y="3589"/>
                    <a:pt x="15301" y="3536"/>
                  </a:cubicBezTo>
                  <a:lnTo>
                    <a:pt x="15220" y="3518"/>
                  </a:lnTo>
                  <a:cubicBezTo>
                    <a:pt x="15247" y="3420"/>
                    <a:pt x="15256" y="3321"/>
                    <a:pt x="15256" y="3223"/>
                  </a:cubicBezTo>
                  <a:lnTo>
                    <a:pt x="15256" y="2661"/>
                  </a:lnTo>
                  <a:cubicBezTo>
                    <a:pt x="15256" y="1983"/>
                    <a:pt x="14730" y="1421"/>
                    <a:pt x="14052" y="1403"/>
                  </a:cubicBezTo>
                  <a:cubicBezTo>
                    <a:pt x="14041" y="1403"/>
                    <a:pt x="14030" y="1403"/>
                    <a:pt x="14020" y="1403"/>
                  </a:cubicBezTo>
                  <a:cubicBezTo>
                    <a:pt x="13347" y="1403"/>
                    <a:pt x="12794" y="1958"/>
                    <a:pt x="12794" y="2635"/>
                  </a:cubicBezTo>
                  <a:lnTo>
                    <a:pt x="12794" y="3223"/>
                  </a:lnTo>
                  <a:cubicBezTo>
                    <a:pt x="12794" y="3321"/>
                    <a:pt x="12812" y="3420"/>
                    <a:pt x="12829" y="3518"/>
                  </a:cubicBezTo>
                  <a:lnTo>
                    <a:pt x="12749" y="3536"/>
                  </a:lnTo>
                  <a:cubicBezTo>
                    <a:pt x="12419" y="3589"/>
                    <a:pt x="12143" y="3794"/>
                    <a:pt x="11973" y="4071"/>
                  </a:cubicBezTo>
                  <a:cubicBezTo>
                    <a:pt x="11804" y="3750"/>
                    <a:pt x="11705" y="3375"/>
                    <a:pt x="11705" y="2991"/>
                  </a:cubicBezTo>
                  <a:cubicBezTo>
                    <a:pt x="11705" y="1708"/>
                    <a:pt x="12750" y="669"/>
                    <a:pt x="14038" y="669"/>
                  </a:cubicBezTo>
                  <a:close/>
                  <a:moveTo>
                    <a:pt x="14863" y="4124"/>
                  </a:moveTo>
                  <a:lnTo>
                    <a:pt x="15185" y="4187"/>
                  </a:lnTo>
                  <a:cubicBezTo>
                    <a:pt x="15417" y="4231"/>
                    <a:pt x="15586" y="4437"/>
                    <a:pt x="15586" y="4677"/>
                  </a:cubicBezTo>
                  <a:lnTo>
                    <a:pt x="15586" y="4713"/>
                  </a:lnTo>
                  <a:cubicBezTo>
                    <a:pt x="15176" y="5088"/>
                    <a:pt x="14632" y="5320"/>
                    <a:pt x="14025" y="5320"/>
                  </a:cubicBezTo>
                  <a:cubicBezTo>
                    <a:pt x="13427" y="5320"/>
                    <a:pt x="12874" y="5088"/>
                    <a:pt x="12464" y="4713"/>
                  </a:cubicBezTo>
                  <a:lnTo>
                    <a:pt x="12464" y="4677"/>
                  </a:lnTo>
                  <a:cubicBezTo>
                    <a:pt x="12464" y="4437"/>
                    <a:pt x="12633" y="4231"/>
                    <a:pt x="12865" y="4187"/>
                  </a:cubicBezTo>
                  <a:lnTo>
                    <a:pt x="13186" y="4124"/>
                  </a:lnTo>
                  <a:cubicBezTo>
                    <a:pt x="13409" y="4330"/>
                    <a:pt x="13704" y="4454"/>
                    <a:pt x="14025" y="4454"/>
                  </a:cubicBezTo>
                  <a:cubicBezTo>
                    <a:pt x="14346" y="4454"/>
                    <a:pt x="14640" y="4330"/>
                    <a:pt x="14863" y="4124"/>
                  </a:cubicBezTo>
                  <a:close/>
                  <a:moveTo>
                    <a:pt x="8547" y="7782"/>
                  </a:moveTo>
                  <a:cubicBezTo>
                    <a:pt x="8949" y="7782"/>
                    <a:pt x="9279" y="8103"/>
                    <a:pt x="9279" y="8513"/>
                  </a:cubicBezTo>
                  <a:cubicBezTo>
                    <a:pt x="9279" y="8915"/>
                    <a:pt x="8949" y="9245"/>
                    <a:pt x="8547" y="9245"/>
                  </a:cubicBezTo>
                  <a:cubicBezTo>
                    <a:pt x="8146" y="9245"/>
                    <a:pt x="7816" y="8915"/>
                    <a:pt x="7816" y="8513"/>
                  </a:cubicBezTo>
                  <a:cubicBezTo>
                    <a:pt x="7816" y="8103"/>
                    <a:pt x="8146" y="7782"/>
                    <a:pt x="8547" y="7782"/>
                  </a:cubicBezTo>
                  <a:close/>
                  <a:moveTo>
                    <a:pt x="14025" y="7782"/>
                  </a:moveTo>
                  <a:cubicBezTo>
                    <a:pt x="14435" y="7782"/>
                    <a:pt x="14756" y="8103"/>
                    <a:pt x="14756" y="8513"/>
                  </a:cubicBezTo>
                  <a:cubicBezTo>
                    <a:pt x="14756" y="8915"/>
                    <a:pt x="14435" y="9245"/>
                    <a:pt x="14025" y="9245"/>
                  </a:cubicBezTo>
                  <a:cubicBezTo>
                    <a:pt x="13623" y="9245"/>
                    <a:pt x="13293" y="8915"/>
                    <a:pt x="13293" y="8513"/>
                  </a:cubicBezTo>
                  <a:cubicBezTo>
                    <a:pt x="13293" y="8103"/>
                    <a:pt x="13623" y="7782"/>
                    <a:pt x="14025" y="7782"/>
                  </a:cubicBezTo>
                  <a:close/>
                  <a:moveTo>
                    <a:pt x="2989" y="7593"/>
                  </a:moveTo>
                  <a:cubicBezTo>
                    <a:pt x="3004" y="7593"/>
                    <a:pt x="3019" y="7593"/>
                    <a:pt x="3034" y="7595"/>
                  </a:cubicBezTo>
                  <a:cubicBezTo>
                    <a:pt x="3329" y="7612"/>
                    <a:pt x="3552" y="7862"/>
                    <a:pt x="3552" y="8157"/>
                  </a:cubicBezTo>
                  <a:lnTo>
                    <a:pt x="3552" y="8736"/>
                  </a:lnTo>
                  <a:cubicBezTo>
                    <a:pt x="3552" y="9031"/>
                    <a:pt x="3329" y="9281"/>
                    <a:pt x="3034" y="9299"/>
                  </a:cubicBezTo>
                  <a:cubicBezTo>
                    <a:pt x="3019" y="9300"/>
                    <a:pt x="3004" y="9300"/>
                    <a:pt x="2989" y="9300"/>
                  </a:cubicBezTo>
                  <a:cubicBezTo>
                    <a:pt x="2679" y="9300"/>
                    <a:pt x="2428" y="9042"/>
                    <a:pt x="2428" y="8719"/>
                  </a:cubicBezTo>
                  <a:lnTo>
                    <a:pt x="2428" y="8174"/>
                  </a:lnTo>
                  <a:cubicBezTo>
                    <a:pt x="2428" y="7851"/>
                    <a:pt x="2679" y="7593"/>
                    <a:pt x="2989" y="7593"/>
                  </a:cubicBezTo>
                  <a:close/>
                  <a:moveTo>
                    <a:pt x="2997" y="6190"/>
                  </a:moveTo>
                  <a:cubicBezTo>
                    <a:pt x="4271" y="6190"/>
                    <a:pt x="5309" y="7231"/>
                    <a:pt x="5309" y="8505"/>
                  </a:cubicBezTo>
                  <a:cubicBezTo>
                    <a:pt x="5309" y="8897"/>
                    <a:pt x="5211" y="9263"/>
                    <a:pt x="5041" y="9593"/>
                  </a:cubicBezTo>
                  <a:cubicBezTo>
                    <a:pt x="4881" y="9316"/>
                    <a:pt x="4595" y="9111"/>
                    <a:pt x="4265" y="9049"/>
                  </a:cubicBezTo>
                  <a:lnTo>
                    <a:pt x="4185" y="9031"/>
                  </a:lnTo>
                  <a:cubicBezTo>
                    <a:pt x="4203" y="8942"/>
                    <a:pt x="4221" y="8835"/>
                    <a:pt x="4221" y="8736"/>
                  </a:cubicBezTo>
                  <a:lnTo>
                    <a:pt x="4221" y="8174"/>
                  </a:lnTo>
                  <a:cubicBezTo>
                    <a:pt x="4221" y="7505"/>
                    <a:pt x="3685" y="6934"/>
                    <a:pt x="3016" y="6926"/>
                  </a:cubicBezTo>
                  <a:cubicBezTo>
                    <a:pt x="3006" y="6925"/>
                    <a:pt x="2995" y="6925"/>
                    <a:pt x="2984" y="6925"/>
                  </a:cubicBezTo>
                  <a:cubicBezTo>
                    <a:pt x="2312" y="6925"/>
                    <a:pt x="1758" y="7472"/>
                    <a:pt x="1758" y="8148"/>
                  </a:cubicBezTo>
                  <a:lnTo>
                    <a:pt x="1758" y="8736"/>
                  </a:lnTo>
                  <a:cubicBezTo>
                    <a:pt x="1758" y="8835"/>
                    <a:pt x="1776" y="8942"/>
                    <a:pt x="1794" y="9031"/>
                  </a:cubicBezTo>
                  <a:lnTo>
                    <a:pt x="1714" y="9049"/>
                  </a:lnTo>
                  <a:cubicBezTo>
                    <a:pt x="1375" y="9111"/>
                    <a:pt x="1098" y="9316"/>
                    <a:pt x="938" y="9593"/>
                  </a:cubicBezTo>
                  <a:cubicBezTo>
                    <a:pt x="750" y="9245"/>
                    <a:pt x="652" y="8844"/>
                    <a:pt x="670" y="8415"/>
                  </a:cubicBezTo>
                  <a:cubicBezTo>
                    <a:pt x="715" y="7229"/>
                    <a:pt x="1669" y="6265"/>
                    <a:pt x="2856" y="6194"/>
                  </a:cubicBezTo>
                  <a:cubicBezTo>
                    <a:pt x="2903" y="6191"/>
                    <a:pt x="2950" y="6190"/>
                    <a:pt x="2997" y="6190"/>
                  </a:cubicBezTo>
                  <a:close/>
                  <a:moveTo>
                    <a:pt x="3828" y="9646"/>
                  </a:moveTo>
                  <a:lnTo>
                    <a:pt x="4149" y="9709"/>
                  </a:lnTo>
                  <a:cubicBezTo>
                    <a:pt x="4381" y="9753"/>
                    <a:pt x="4551" y="9950"/>
                    <a:pt x="4551" y="10191"/>
                  </a:cubicBezTo>
                  <a:lnTo>
                    <a:pt x="4551" y="10235"/>
                  </a:lnTo>
                  <a:cubicBezTo>
                    <a:pt x="4274" y="10494"/>
                    <a:pt x="3926" y="10672"/>
                    <a:pt x="3552" y="10770"/>
                  </a:cubicBezTo>
                  <a:lnTo>
                    <a:pt x="3275" y="10307"/>
                  </a:lnTo>
                  <a:cubicBezTo>
                    <a:pt x="3220" y="10203"/>
                    <a:pt x="3111" y="10137"/>
                    <a:pt x="2991" y="10137"/>
                  </a:cubicBezTo>
                  <a:cubicBezTo>
                    <a:pt x="2955" y="10137"/>
                    <a:pt x="2919" y="10143"/>
                    <a:pt x="2882" y="10155"/>
                  </a:cubicBezTo>
                  <a:cubicBezTo>
                    <a:pt x="2802" y="10182"/>
                    <a:pt x="2740" y="10235"/>
                    <a:pt x="2695" y="10307"/>
                  </a:cubicBezTo>
                  <a:lnTo>
                    <a:pt x="2436" y="10770"/>
                  </a:lnTo>
                  <a:cubicBezTo>
                    <a:pt x="2044" y="10672"/>
                    <a:pt x="1705" y="10494"/>
                    <a:pt x="1428" y="10244"/>
                  </a:cubicBezTo>
                  <a:lnTo>
                    <a:pt x="1428" y="10191"/>
                  </a:lnTo>
                  <a:cubicBezTo>
                    <a:pt x="1428" y="9950"/>
                    <a:pt x="1598" y="9753"/>
                    <a:pt x="1830" y="9709"/>
                  </a:cubicBezTo>
                  <a:lnTo>
                    <a:pt x="2151" y="9646"/>
                  </a:lnTo>
                  <a:cubicBezTo>
                    <a:pt x="2374" y="9852"/>
                    <a:pt x="2668" y="9977"/>
                    <a:pt x="2990" y="9977"/>
                  </a:cubicBezTo>
                  <a:cubicBezTo>
                    <a:pt x="3311" y="9977"/>
                    <a:pt x="3605" y="9852"/>
                    <a:pt x="3828" y="9646"/>
                  </a:cubicBezTo>
                  <a:close/>
                  <a:moveTo>
                    <a:pt x="2990" y="11136"/>
                  </a:moveTo>
                  <a:lnTo>
                    <a:pt x="4524" y="13795"/>
                  </a:lnTo>
                  <a:lnTo>
                    <a:pt x="1455" y="13795"/>
                  </a:lnTo>
                  <a:lnTo>
                    <a:pt x="2990" y="11136"/>
                  </a:lnTo>
                  <a:close/>
                  <a:moveTo>
                    <a:pt x="14025" y="13106"/>
                  </a:moveTo>
                  <a:cubicBezTo>
                    <a:pt x="14040" y="13106"/>
                    <a:pt x="14055" y="13107"/>
                    <a:pt x="14069" y="13108"/>
                  </a:cubicBezTo>
                  <a:cubicBezTo>
                    <a:pt x="14364" y="13135"/>
                    <a:pt x="14596" y="13375"/>
                    <a:pt x="14596" y="13670"/>
                  </a:cubicBezTo>
                  <a:lnTo>
                    <a:pt x="14596" y="14232"/>
                  </a:lnTo>
                  <a:cubicBezTo>
                    <a:pt x="14596" y="14556"/>
                    <a:pt x="14344" y="14822"/>
                    <a:pt x="14026" y="14822"/>
                  </a:cubicBezTo>
                  <a:cubicBezTo>
                    <a:pt x="14011" y="14822"/>
                    <a:pt x="13996" y="14822"/>
                    <a:pt x="13980" y="14821"/>
                  </a:cubicBezTo>
                  <a:cubicBezTo>
                    <a:pt x="13695" y="14794"/>
                    <a:pt x="13463" y="14553"/>
                    <a:pt x="13463" y="14250"/>
                  </a:cubicBezTo>
                  <a:lnTo>
                    <a:pt x="13463" y="13688"/>
                  </a:lnTo>
                  <a:cubicBezTo>
                    <a:pt x="13463" y="13372"/>
                    <a:pt x="13715" y="13106"/>
                    <a:pt x="14025" y="13106"/>
                  </a:cubicBezTo>
                  <a:close/>
                  <a:moveTo>
                    <a:pt x="14038" y="11705"/>
                  </a:moveTo>
                  <a:cubicBezTo>
                    <a:pt x="14075" y="11705"/>
                    <a:pt x="14112" y="11705"/>
                    <a:pt x="14150" y="11707"/>
                  </a:cubicBezTo>
                  <a:cubicBezTo>
                    <a:pt x="15336" y="11770"/>
                    <a:pt x="16300" y="12742"/>
                    <a:pt x="16344" y="13929"/>
                  </a:cubicBezTo>
                  <a:cubicBezTo>
                    <a:pt x="16362" y="14357"/>
                    <a:pt x="16264" y="14758"/>
                    <a:pt x="16077" y="15106"/>
                  </a:cubicBezTo>
                  <a:cubicBezTo>
                    <a:pt x="15916" y="14830"/>
                    <a:pt x="15640" y="14624"/>
                    <a:pt x="15301" y="14562"/>
                  </a:cubicBezTo>
                  <a:lnTo>
                    <a:pt x="15220" y="14553"/>
                  </a:lnTo>
                  <a:cubicBezTo>
                    <a:pt x="15247" y="14455"/>
                    <a:pt x="15256" y="14357"/>
                    <a:pt x="15256" y="14250"/>
                  </a:cubicBezTo>
                  <a:lnTo>
                    <a:pt x="15256" y="13697"/>
                  </a:lnTo>
                  <a:cubicBezTo>
                    <a:pt x="15256" y="13019"/>
                    <a:pt x="14730" y="12457"/>
                    <a:pt x="14052" y="12439"/>
                  </a:cubicBezTo>
                  <a:cubicBezTo>
                    <a:pt x="14041" y="12438"/>
                    <a:pt x="14030" y="12438"/>
                    <a:pt x="14020" y="12438"/>
                  </a:cubicBezTo>
                  <a:cubicBezTo>
                    <a:pt x="13347" y="12438"/>
                    <a:pt x="12794" y="12994"/>
                    <a:pt x="12794" y="13670"/>
                  </a:cubicBezTo>
                  <a:lnTo>
                    <a:pt x="12794" y="14250"/>
                  </a:lnTo>
                  <a:cubicBezTo>
                    <a:pt x="12794" y="14357"/>
                    <a:pt x="12812" y="14455"/>
                    <a:pt x="12829" y="14553"/>
                  </a:cubicBezTo>
                  <a:lnTo>
                    <a:pt x="12749" y="14562"/>
                  </a:lnTo>
                  <a:cubicBezTo>
                    <a:pt x="12419" y="14624"/>
                    <a:pt x="12143" y="14830"/>
                    <a:pt x="11973" y="15106"/>
                  </a:cubicBezTo>
                  <a:cubicBezTo>
                    <a:pt x="11804" y="14785"/>
                    <a:pt x="11705" y="14410"/>
                    <a:pt x="11705" y="14027"/>
                  </a:cubicBezTo>
                  <a:cubicBezTo>
                    <a:pt x="11705" y="12743"/>
                    <a:pt x="12750" y="11705"/>
                    <a:pt x="14038" y="11705"/>
                  </a:cubicBezTo>
                  <a:close/>
                  <a:moveTo>
                    <a:pt x="8503" y="14160"/>
                  </a:moveTo>
                  <a:cubicBezTo>
                    <a:pt x="8913" y="14160"/>
                    <a:pt x="9234" y="14491"/>
                    <a:pt x="9234" y="14892"/>
                  </a:cubicBezTo>
                  <a:cubicBezTo>
                    <a:pt x="9234" y="15293"/>
                    <a:pt x="8913" y="15624"/>
                    <a:pt x="8503" y="15624"/>
                  </a:cubicBezTo>
                  <a:cubicBezTo>
                    <a:pt x="8101" y="15624"/>
                    <a:pt x="7771" y="15293"/>
                    <a:pt x="7771" y="14892"/>
                  </a:cubicBezTo>
                  <a:cubicBezTo>
                    <a:pt x="7771" y="14491"/>
                    <a:pt x="8101" y="14160"/>
                    <a:pt x="8503" y="14160"/>
                  </a:cubicBezTo>
                  <a:close/>
                  <a:moveTo>
                    <a:pt x="3525" y="14464"/>
                  </a:moveTo>
                  <a:lnTo>
                    <a:pt x="3525" y="16355"/>
                  </a:lnTo>
                  <a:lnTo>
                    <a:pt x="2454" y="16355"/>
                  </a:lnTo>
                  <a:lnTo>
                    <a:pt x="2454" y="14464"/>
                  </a:lnTo>
                  <a:close/>
                  <a:moveTo>
                    <a:pt x="14863" y="15160"/>
                  </a:moveTo>
                  <a:lnTo>
                    <a:pt x="15185" y="15222"/>
                  </a:lnTo>
                  <a:cubicBezTo>
                    <a:pt x="15417" y="15267"/>
                    <a:pt x="15586" y="15472"/>
                    <a:pt x="15586" y="15713"/>
                  </a:cubicBezTo>
                  <a:lnTo>
                    <a:pt x="15586" y="15748"/>
                  </a:lnTo>
                  <a:cubicBezTo>
                    <a:pt x="15176" y="16123"/>
                    <a:pt x="14632" y="16355"/>
                    <a:pt x="14025" y="16355"/>
                  </a:cubicBezTo>
                  <a:cubicBezTo>
                    <a:pt x="13427" y="16355"/>
                    <a:pt x="12874" y="16123"/>
                    <a:pt x="12464" y="15748"/>
                  </a:cubicBezTo>
                  <a:lnTo>
                    <a:pt x="12464" y="15713"/>
                  </a:lnTo>
                  <a:cubicBezTo>
                    <a:pt x="12464" y="15472"/>
                    <a:pt x="12633" y="15267"/>
                    <a:pt x="12865" y="15222"/>
                  </a:cubicBezTo>
                  <a:lnTo>
                    <a:pt x="13186" y="15160"/>
                  </a:lnTo>
                  <a:cubicBezTo>
                    <a:pt x="13409" y="15365"/>
                    <a:pt x="13704" y="15490"/>
                    <a:pt x="14025" y="15490"/>
                  </a:cubicBezTo>
                  <a:cubicBezTo>
                    <a:pt x="14346" y="15490"/>
                    <a:pt x="14640" y="15365"/>
                    <a:pt x="14863" y="15160"/>
                  </a:cubicBezTo>
                  <a:close/>
                  <a:moveTo>
                    <a:pt x="14016" y="1"/>
                  </a:moveTo>
                  <a:cubicBezTo>
                    <a:pt x="12795" y="1"/>
                    <a:pt x="11746" y="738"/>
                    <a:pt x="11286" y="1796"/>
                  </a:cubicBezTo>
                  <a:lnTo>
                    <a:pt x="9805" y="1796"/>
                  </a:lnTo>
                  <a:cubicBezTo>
                    <a:pt x="9652" y="1182"/>
                    <a:pt x="9107" y="731"/>
                    <a:pt x="8452" y="731"/>
                  </a:cubicBezTo>
                  <a:cubicBezTo>
                    <a:pt x="8422" y="731"/>
                    <a:pt x="8391" y="732"/>
                    <a:pt x="8360" y="734"/>
                  </a:cubicBezTo>
                  <a:cubicBezTo>
                    <a:pt x="7673" y="779"/>
                    <a:pt x="7111" y="1332"/>
                    <a:pt x="7058" y="2019"/>
                  </a:cubicBezTo>
                  <a:cubicBezTo>
                    <a:pt x="6995" y="2840"/>
                    <a:pt x="7646" y="3527"/>
                    <a:pt x="8449" y="3527"/>
                  </a:cubicBezTo>
                  <a:cubicBezTo>
                    <a:pt x="9100" y="3527"/>
                    <a:pt x="9654" y="3072"/>
                    <a:pt x="9805" y="2456"/>
                  </a:cubicBezTo>
                  <a:lnTo>
                    <a:pt x="11081" y="2456"/>
                  </a:lnTo>
                  <a:cubicBezTo>
                    <a:pt x="11054" y="2635"/>
                    <a:pt x="11036" y="2813"/>
                    <a:pt x="11036" y="2991"/>
                  </a:cubicBezTo>
                  <a:cubicBezTo>
                    <a:pt x="11036" y="4526"/>
                    <a:pt x="12205" y="5801"/>
                    <a:pt x="13695" y="5962"/>
                  </a:cubicBezTo>
                  <a:lnTo>
                    <a:pt x="13695" y="7157"/>
                  </a:lnTo>
                  <a:cubicBezTo>
                    <a:pt x="13195" y="7273"/>
                    <a:pt x="12794" y="7675"/>
                    <a:pt x="12669" y="8174"/>
                  </a:cubicBezTo>
                  <a:lnTo>
                    <a:pt x="9903" y="8174"/>
                  </a:lnTo>
                  <a:cubicBezTo>
                    <a:pt x="9752" y="7568"/>
                    <a:pt x="9208" y="7113"/>
                    <a:pt x="8547" y="7113"/>
                  </a:cubicBezTo>
                  <a:cubicBezTo>
                    <a:pt x="7896" y="7113"/>
                    <a:pt x="7343" y="7568"/>
                    <a:pt x="7191" y="8174"/>
                  </a:cubicBezTo>
                  <a:lnTo>
                    <a:pt x="5969" y="8174"/>
                  </a:lnTo>
                  <a:cubicBezTo>
                    <a:pt x="5809" y="6792"/>
                    <a:pt x="4711" y="5686"/>
                    <a:pt x="3320" y="5534"/>
                  </a:cubicBezTo>
                  <a:lnTo>
                    <a:pt x="3320" y="2456"/>
                  </a:lnTo>
                  <a:lnTo>
                    <a:pt x="4693" y="2456"/>
                  </a:lnTo>
                  <a:cubicBezTo>
                    <a:pt x="4863" y="2456"/>
                    <a:pt x="5015" y="2340"/>
                    <a:pt x="5032" y="2180"/>
                  </a:cubicBezTo>
                  <a:cubicBezTo>
                    <a:pt x="5068" y="1974"/>
                    <a:pt x="4908" y="1796"/>
                    <a:pt x="4711" y="1796"/>
                  </a:cubicBezTo>
                  <a:lnTo>
                    <a:pt x="2990" y="1796"/>
                  </a:lnTo>
                  <a:cubicBezTo>
                    <a:pt x="2802" y="1796"/>
                    <a:pt x="2659" y="1948"/>
                    <a:pt x="2659" y="2126"/>
                  </a:cubicBezTo>
                  <a:lnTo>
                    <a:pt x="2659" y="5543"/>
                  </a:lnTo>
                  <a:cubicBezTo>
                    <a:pt x="1161" y="5703"/>
                    <a:pt x="1" y="6979"/>
                    <a:pt x="1" y="8513"/>
                  </a:cubicBezTo>
                  <a:cubicBezTo>
                    <a:pt x="1" y="9191"/>
                    <a:pt x="233" y="9861"/>
                    <a:pt x="661" y="10387"/>
                  </a:cubicBezTo>
                  <a:cubicBezTo>
                    <a:pt x="1036" y="10851"/>
                    <a:pt x="1535" y="11190"/>
                    <a:pt x="2097" y="11368"/>
                  </a:cubicBezTo>
                  <a:lnTo>
                    <a:pt x="599" y="13964"/>
                  </a:lnTo>
                  <a:cubicBezTo>
                    <a:pt x="518" y="14098"/>
                    <a:pt x="545" y="14268"/>
                    <a:pt x="661" y="14375"/>
                  </a:cubicBezTo>
                  <a:cubicBezTo>
                    <a:pt x="724" y="14437"/>
                    <a:pt x="804" y="14464"/>
                    <a:pt x="893" y="14464"/>
                  </a:cubicBezTo>
                  <a:lnTo>
                    <a:pt x="1794" y="14464"/>
                  </a:lnTo>
                  <a:lnTo>
                    <a:pt x="1794" y="16685"/>
                  </a:lnTo>
                  <a:cubicBezTo>
                    <a:pt x="1794" y="16872"/>
                    <a:pt x="1937" y="17024"/>
                    <a:pt x="2124" y="17024"/>
                  </a:cubicBezTo>
                  <a:lnTo>
                    <a:pt x="3855" y="17024"/>
                  </a:lnTo>
                  <a:cubicBezTo>
                    <a:pt x="4033" y="17024"/>
                    <a:pt x="4185" y="16872"/>
                    <a:pt x="4185" y="16685"/>
                  </a:cubicBezTo>
                  <a:lnTo>
                    <a:pt x="4185" y="14464"/>
                  </a:lnTo>
                  <a:lnTo>
                    <a:pt x="5095" y="14464"/>
                  </a:lnTo>
                  <a:cubicBezTo>
                    <a:pt x="5184" y="14464"/>
                    <a:pt x="5264" y="14437"/>
                    <a:pt x="5327" y="14375"/>
                  </a:cubicBezTo>
                  <a:cubicBezTo>
                    <a:pt x="5452" y="14268"/>
                    <a:pt x="5470" y="14098"/>
                    <a:pt x="5389" y="13964"/>
                  </a:cubicBezTo>
                  <a:lnTo>
                    <a:pt x="3891" y="11368"/>
                  </a:lnTo>
                  <a:cubicBezTo>
                    <a:pt x="5024" y="11011"/>
                    <a:pt x="5835" y="10021"/>
                    <a:pt x="5969" y="8844"/>
                  </a:cubicBezTo>
                  <a:lnTo>
                    <a:pt x="7191" y="8844"/>
                  </a:lnTo>
                  <a:cubicBezTo>
                    <a:pt x="7316" y="9334"/>
                    <a:pt x="7691" y="9718"/>
                    <a:pt x="8173" y="9852"/>
                  </a:cubicBezTo>
                  <a:lnTo>
                    <a:pt x="8173" y="11118"/>
                  </a:lnTo>
                  <a:cubicBezTo>
                    <a:pt x="8173" y="11288"/>
                    <a:pt x="8298" y="11440"/>
                    <a:pt x="8458" y="11457"/>
                  </a:cubicBezTo>
                  <a:cubicBezTo>
                    <a:pt x="8478" y="11461"/>
                    <a:pt x="8497" y="11462"/>
                    <a:pt x="8516" y="11462"/>
                  </a:cubicBezTo>
                  <a:cubicBezTo>
                    <a:pt x="8695" y="11462"/>
                    <a:pt x="8842" y="11314"/>
                    <a:pt x="8842" y="11136"/>
                  </a:cubicBezTo>
                  <a:lnTo>
                    <a:pt x="8842" y="9878"/>
                  </a:lnTo>
                  <a:cubicBezTo>
                    <a:pt x="9359" y="9762"/>
                    <a:pt x="9778" y="9361"/>
                    <a:pt x="9903" y="8844"/>
                  </a:cubicBezTo>
                  <a:lnTo>
                    <a:pt x="12669" y="8844"/>
                  </a:lnTo>
                  <a:cubicBezTo>
                    <a:pt x="12794" y="9343"/>
                    <a:pt x="13195" y="9745"/>
                    <a:pt x="13695" y="9869"/>
                  </a:cubicBezTo>
                  <a:lnTo>
                    <a:pt x="13695" y="11056"/>
                  </a:lnTo>
                  <a:cubicBezTo>
                    <a:pt x="12205" y="11225"/>
                    <a:pt x="11036" y="12492"/>
                    <a:pt x="11036" y="14027"/>
                  </a:cubicBezTo>
                  <a:cubicBezTo>
                    <a:pt x="11036" y="14214"/>
                    <a:pt x="11054" y="14392"/>
                    <a:pt x="11081" y="14562"/>
                  </a:cubicBezTo>
                  <a:lnTo>
                    <a:pt x="9859" y="14562"/>
                  </a:lnTo>
                  <a:cubicBezTo>
                    <a:pt x="9714" y="13948"/>
                    <a:pt x="9162" y="13497"/>
                    <a:pt x="8506" y="13497"/>
                  </a:cubicBezTo>
                  <a:cubicBezTo>
                    <a:pt x="8475" y="13497"/>
                    <a:pt x="8445" y="13498"/>
                    <a:pt x="8414" y="13500"/>
                  </a:cubicBezTo>
                  <a:cubicBezTo>
                    <a:pt x="7727" y="13545"/>
                    <a:pt x="7165" y="14098"/>
                    <a:pt x="7111" y="14785"/>
                  </a:cubicBezTo>
                  <a:cubicBezTo>
                    <a:pt x="7049" y="15606"/>
                    <a:pt x="7700" y="16293"/>
                    <a:pt x="8503" y="16293"/>
                  </a:cubicBezTo>
                  <a:cubicBezTo>
                    <a:pt x="9163" y="16293"/>
                    <a:pt x="9707" y="15838"/>
                    <a:pt x="9859" y="15222"/>
                  </a:cubicBezTo>
                  <a:lnTo>
                    <a:pt x="11286" y="15222"/>
                  </a:lnTo>
                  <a:cubicBezTo>
                    <a:pt x="11750" y="16284"/>
                    <a:pt x="12803" y="17024"/>
                    <a:pt x="14025" y="17024"/>
                  </a:cubicBezTo>
                  <a:cubicBezTo>
                    <a:pt x="15675" y="17024"/>
                    <a:pt x="17022" y="15677"/>
                    <a:pt x="17022" y="14027"/>
                  </a:cubicBezTo>
                  <a:cubicBezTo>
                    <a:pt x="17022" y="12492"/>
                    <a:pt x="15854" y="11217"/>
                    <a:pt x="14355" y="11056"/>
                  </a:cubicBezTo>
                  <a:lnTo>
                    <a:pt x="14355" y="9869"/>
                  </a:lnTo>
                  <a:cubicBezTo>
                    <a:pt x="14971" y="9718"/>
                    <a:pt x="15425" y="9165"/>
                    <a:pt x="15425" y="8513"/>
                  </a:cubicBezTo>
                  <a:cubicBezTo>
                    <a:pt x="15425" y="7853"/>
                    <a:pt x="14971" y="7309"/>
                    <a:pt x="14355" y="7157"/>
                  </a:cubicBezTo>
                  <a:lnTo>
                    <a:pt x="14355" y="5962"/>
                  </a:lnTo>
                  <a:cubicBezTo>
                    <a:pt x="15907" y="5793"/>
                    <a:pt x="17103" y="4437"/>
                    <a:pt x="17013" y="2822"/>
                  </a:cubicBezTo>
                  <a:cubicBezTo>
                    <a:pt x="16924" y="1279"/>
                    <a:pt x="15666" y="47"/>
                    <a:pt x="14123" y="3"/>
                  </a:cubicBezTo>
                  <a:cubicBezTo>
                    <a:pt x="14087" y="2"/>
                    <a:pt x="14051" y="1"/>
                    <a:pt x="14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7466368" y="1773202"/>
              <a:ext cx="17377" cy="17378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31" y="1"/>
                  </a:moveTo>
                  <a:cubicBezTo>
                    <a:pt x="242" y="1"/>
                    <a:pt x="161" y="37"/>
                    <a:pt x="99" y="99"/>
                  </a:cubicBezTo>
                  <a:cubicBezTo>
                    <a:pt x="37" y="162"/>
                    <a:pt x="1" y="242"/>
                    <a:pt x="1" y="331"/>
                  </a:cubicBezTo>
                  <a:cubicBezTo>
                    <a:pt x="1" y="420"/>
                    <a:pt x="37" y="501"/>
                    <a:pt x="99" y="563"/>
                  </a:cubicBezTo>
                  <a:cubicBezTo>
                    <a:pt x="161" y="625"/>
                    <a:pt x="242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3" y="99"/>
                  </a:cubicBezTo>
                  <a:cubicBezTo>
                    <a:pt x="500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7535221" y="2040161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1" y="1"/>
                  </a:moveTo>
                  <a:cubicBezTo>
                    <a:pt x="250" y="1"/>
                    <a:pt x="161" y="37"/>
                    <a:pt x="99" y="99"/>
                  </a:cubicBezTo>
                  <a:cubicBezTo>
                    <a:pt x="36" y="161"/>
                    <a:pt x="1" y="242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25"/>
                    <a:pt x="250" y="661"/>
                    <a:pt x="331" y="661"/>
                  </a:cubicBezTo>
                  <a:cubicBezTo>
                    <a:pt x="420" y="661"/>
                    <a:pt x="509" y="625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59"/>
          <p:cNvSpPr txBox="1">
            <a:spLocks noGrp="1"/>
          </p:cNvSpPr>
          <p:nvPr>
            <p:ph type="title" idx="2"/>
          </p:nvPr>
        </p:nvSpPr>
        <p:spPr>
          <a:xfrm>
            <a:off x="2292350" y="175256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node.js</a:t>
            </a:r>
            <a:endParaRPr/>
          </a:p>
        </p:txBody>
      </p:sp>
      <p:sp>
        <p:nvSpPr>
          <p:cNvPr id="706" name="Google Shape;706;p59"/>
          <p:cNvSpPr txBox="1">
            <a:spLocks noGrp="1"/>
          </p:cNvSpPr>
          <p:nvPr>
            <p:ph type="title" idx="2"/>
          </p:nvPr>
        </p:nvSpPr>
        <p:spPr>
          <a:xfrm>
            <a:off x="2292350" y="3180987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database</a:t>
            </a:r>
            <a:endParaRPr/>
          </a:p>
        </p:txBody>
      </p:sp>
      <p:sp>
        <p:nvSpPr>
          <p:cNvPr id="707" name="Google Shape;707;p59"/>
          <p:cNvSpPr txBox="1">
            <a:spLocks noGrp="1"/>
          </p:cNvSpPr>
          <p:nvPr>
            <p:ph type="title" idx="2"/>
          </p:nvPr>
        </p:nvSpPr>
        <p:spPr>
          <a:xfrm>
            <a:off x="4550475" y="1752550"/>
            <a:ext cx="3942300" cy="11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連接mongoDB 雲端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將成績上傳至database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Hachi Maru Pop"/>
                <a:ea typeface="Hachi Maru Pop"/>
                <a:cs typeface="Hachi Maru Pop"/>
                <a:sym typeface="Hachi Maru Pop"/>
              </a:rPr>
              <a:t>並將database資料傳回生成排行榜</a:t>
            </a:r>
            <a:endParaRPr sz="1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08" name="Google Shape;708;p59"/>
          <p:cNvSpPr txBox="1">
            <a:spLocks noGrp="1"/>
          </p:cNvSpPr>
          <p:nvPr>
            <p:ph type="title" idx="2"/>
          </p:nvPr>
        </p:nvSpPr>
        <p:spPr>
          <a:xfrm>
            <a:off x="4550475" y="3180975"/>
            <a:ext cx="3571800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Hachi Maru Pop"/>
                <a:ea typeface="Hachi Maru Pop"/>
                <a:cs typeface="Hachi Maru Pop"/>
                <a:sym typeface="Hachi Maru Pop"/>
              </a:rPr>
              <a:t>儲存所有玩家的遊玩成績</a:t>
            </a:r>
            <a:endParaRPr sz="160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Hachi Maru Pop"/>
                <a:ea typeface="Hachi Maru Pop"/>
                <a:cs typeface="Hachi Maru Pop"/>
                <a:sym typeface="Hachi Maru Pop"/>
              </a:rPr>
              <a:t>並顯示在排行榜</a:t>
            </a:r>
            <a:endParaRPr sz="1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0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714" name="Google Shape;714;p60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5" name="Google Shape;715;p60"/>
          <p:cNvSpPr txBox="1">
            <a:spLocks noGrp="1"/>
          </p:cNvSpPr>
          <p:nvPr>
            <p:ph type="title"/>
          </p:nvPr>
        </p:nvSpPr>
        <p:spPr>
          <a:xfrm>
            <a:off x="2066675" y="1480950"/>
            <a:ext cx="5011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網站特色&amp;優點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2512200" y="2556749"/>
            <a:ext cx="4119600" cy="813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Hachi Maru Pop"/>
                <a:ea typeface="Hachi Maru Pop"/>
                <a:cs typeface="Hachi Maru Pop"/>
                <a:sym typeface="Hachi Maru Pop"/>
              </a:rPr>
              <a:t>頁面結構</a:t>
            </a:r>
            <a:endParaRPr lang="en-US" altLang="zh-TW" dirty="0"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/>
            <a:r>
              <a:rPr lang="en-US" altLang="zh-TW" dirty="0">
                <a:latin typeface="Hachi Maru Pop"/>
                <a:ea typeface="Hachi Maru Pop"/>
                <a:cs typeface="Hachi Maru Pop"/>
                <a:sym typeface="Hachi Maru Pop"/>
              </a:rPr>
              <a:t>demo</a:t>
            </a:r>
            <a:r>
              <a:rPr lang="zh-TW" altLang="en-US" dirty="0">
                <a:latin typeface="Hachi Maru Pop"/>
                <a:ea typeface="Hachi Maru Pop"/>
                <a:cs typeface="Hachi Maru Pop"/>
                <a:sym typeface="Hachi Maru Pop"/>
              </a:rPr>
              <a:t>影片：</a:t>
            </a:r>
            <a:r>
              <a:rPr lang="en-US" altLang="zh-TW" dirty="0">
                <a:latin typeface="Hachi Maru Pop"/>
                <a:ea typeface="Hachi Maru Pop"/>
                <a:cs typeface="Hachi Maru Pop"/>
                <a:sym typeface="Hachi Maru Pop"/>
              </a:rPr>
              <a:t>https://youtu.be/N_Jf9YCdZ6U</a:t>
            </a:r>
          </a:p>
        </p:txBody>
      </p:sp>
      <p:cxnSp>
        <p:nvCxnSpPr>
          <p:cNvPr id="219" name="Google Shape;219;p34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2512200" y="1480950"/>
            <a:ext cx="41196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網頁架構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1"/>
          <p:cNvSpPr/>
          <p:nvPr/>
        </p:nvSpPr>
        <p:spPr>
          <a:xfrm>
            <a:off x="412930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1"/>
          <p:cNvSpPr/>
          <p:nvPr/>
        </p:nvSpPr>
        <p:spPr>
          <a:xfrm>
            <a:off x="66760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61"/>
          <p:cNvSpPr/>
          <p:nvPr/>
        </p:nvSpPr>
        <p:spPr>
          <a:xfrm>
            <a:off x="15825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61"/>
          <p:cNvSpPr txBox="1">
            <a:spLocks noGrp="1"/>
          </p:cNvSpPr>
          <p:nvPr>
            <p:ph type="title" idx="2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獨創性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4" name="Google Shape;724;p61"/>
          <p:cNvSpPr txBox="1">
            <a:spLocks noGrp="1"/>
          </p:cNvSpPr>
          <p:nvPr>
            <p:ph type="subTitle" idx="1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鮮少學生有擔任助教的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經驗，我們兩位身為不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同科目的助教，這樣的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組合與題材具有獨創性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61"/>
          <p:cNvSpPr txBox="1">
            <a:spLocks noGrp="1"/>
          </p:cNvSpPr>
          <p:nvPr>
            <p:ph type="title" idx="3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遊玩性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6" name="Google Shape;726;p61"/>
          <p:cNvSpPr txBox="1">
            <a:spLocks noGrp="1"/>
          </p:cNvSpPr>
          <p:nvPr>
            <p:ph type="subTitle" idx="4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不只有單一一個遊戲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可以選擇不同人物與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不同難度的關卡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61"/>
          <p:cNvSpPr txBox="1">
            <a:spLocks noGrp="1"/>
          </p:cNvSpPr>
          <p:nvPr>
            <p:ph type="title" idx="5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真實性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728" name="Google Shape;728;p61"/>
          <p:cNvSpPr txBox="1">
            <a:spLocks noGrp="1"/>
          </p:cNvSpPr>
          <p:nvPr>
            <p:ph type="subTitle" idx="6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因為開發者都是真正有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擔任助教的經驗，開發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出的遊戲也可以更貼近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現實的真實性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9" name="Google Shape;729;p61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0" name="Google Shape;730;p61"/>
          <p:cNvGrpSpPr/>
          <p:nvPr/>
        </p:nvGrpSpPr>
        <p:grpSpPr>
          <a:xfrm>
            <a:off x="1800538" y="1884124"/>
            <a:ext cx="449636" cy="446854"/>
            <a:chOff x="1372926" y="1726136"/>
            <a:chExt cx="449636" cy="446854"/>
          </a:xfrm>
        </p:grpSpPr>
        <p:sp>
          <p:nvSpPr>
            <p:cNvPr id="731" name="Google Shape;731;p61"/>
            <p:cNvSpPr/>
            <p:nvPr/>
          </p:nvSpPr>
          <p:spPr>
            <a:xfrm>
              <a:off x="1571977" y="1934559"/>
              <a:ext cx="41948" cy="69116"/>
            </a:xfrm>
            <a:custGeom>
              <a:avLst/>
              <a:gdLst/>
              <a:ahLst/>
              <a:cxnLst/>
              <a:rect l="l" t="t" r="r" b="b"/>
              <a:pathLst>
                <a:path w="1598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1597" y="2632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1382979" y="1750023"/>
              <a:ext cx="145005" cy="144060"/>
            </a:xfrm>
            <a:custGeom>
              <a:avLst/>
              <a:gdLst/>
              <a:ahLst/>
              <a:cxnLst/>
              <a:rect l="l" t="t" r="r" b="b"/>
              <a:pathLst>
                <a:path w="5524" h="5488" extrusionOk="0">
                  <a:moveTo>
                    <a:pt x="2784" y="1"/>
                  </a:moveTo>
                  <a:cubicBezTo>
                    <a:pt x="1241" y="1"/>
                    <a:pt x="1" y="1268"/>
                    <a:pt x="37" y="2811"/>
                  </a:cubicBezTo>
                  <a:cubicBezTo>
                    <a:pt x="72" y="4265"/>
                    <a:pt x="1259" y="5452"/>
                    <a:pt x="2713" y="5487"/>
                  </a:cubicBezTo>
                  <a:cubicBezTo>
                    <a:pt x="2735" y="5488"/>
                    <a:pt x="2756" y="5488"/>
                    <a:pt x="2778" y="5488"/>
                  </a:cubicBezTo>
                  <a:cubicBezTo>
                    <a:pt x="4292" y="5488"/>
                    <a:pt x="5523" y="4261"/>
                    <a:pt x="5523" y="2748"/>
                  </a:cubicBezTo>
                  <a:lnTo>
                    <a:pt x="2784" y="2748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1405003" y="1749551"/>
              <a:ext cx="51083" cy="72161"/>
            </a:xfrm>
            <a:custGeom>
              <a:avLst/>
              <a:gdLst/>
              <a:ahLst/>
              <a:cxnLst/>
              <a:rect l="l" t="t" r="r" b="b"/>
              <a:pathLst>
                <a:path w="1946" h="2749" extrusionOk="0">
                  <a:moveTo>
                    <a:pt x="1945" y="1"/>
                  </a:moveTo>
                  <a:cubicBezTo>
                    <a:pt x="1187" y="1"/>
                    <a:pt x="500" y="313"/>
                    <a:pt x="1" y="804"/>
                  </a:cubicBezTo>
                  <a:lnTo>
                    <a:pt x="1945" y="2749"/>
                  </a:lnTo>
                  <a:lnTo>
                    <a:pt x="1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1456058" y="1735271"/>
              <a:ext cx="86677" cy="86914"/>
            </a:xfrm>
            <a:custGeom>
              <a:avLst/>
              <a:gdLst/>
              <a:ahLst/>
              <a:cxnLst/>
              <a:rect l="l" t="t" r="r" b="b"/>
              <a:pathLst>
                <a:path w="3302" h="3311" extrusionOk="0">
                  <a:moveTo>
                    <a:pt x="0" y="1"/>
                  </a:moveTo>
                  <a:lnTo>
                    <a:pt x="0" y="3310"/>
                  </a:lnTo>
                  <a:lnTo>
                    <a:pt x="3301" y="3310"/>
                  </a:lnTo>
                  <a:cubicBezTo>
                    <a:pt x="3301" y="1482"/>
                    <a:pt x="18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1648784" y="1966872"/>
              <a:ext cx="41947" cy="36803"/>
            </a:xfrm>
            <a:custGeom>
              <a:avLst/>
              <a:gdLst/>
              <a:ahLst/>
              <a:cxnLst/>
              <a:rect l="l" t="t" r="r" b="b"/>
              <a:pathLst>
                <a:path w="1598" h="1402" extrusionOk="0">
                  <a:moveTo>
                    <a:pt x="0" y="1"/>
                  </a:moveTo>
                  <a:lnTo>
                    <a:pt x="0" y="1401"/>
                  </a:lnTo>
                  <a:lnTo>
                    <a:pt x="1597" y="1401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1724645" y="1947684"/>
              <a:ext cx="41947" cy="55991"/>
            </a:xfrm>
            <a:custGeom>
              <a:avLst/>
              <a:gdLst/>
              <a:ahLst/>
              <a:cxnLst/>
              <a:rect l="l" t="t" r="r" b="b"/>
              <a:pathLst>
                <a:path w="1598" h="2133" extrusionOk="0">
                  <a:moveTo>
                    <a:pt x="1" y="0"/>
                  </a:moveTo>
                  <a:lnTo>
                    <a:pt x="1" y="2132"/>
                  </a:lnTo>
                  <a:lnTo>
                    <a:pt x="1598" y="213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7" name="Google Shape;737;p61"/>
            <p:cNvGrpSpPr/>
            <p:nvPr/>
          </p:nvGrpSpPr>
          <p:grpSpPr>
            <a:xfrm>
              <a:off x="1372926" y="1726136"/>
              <a:ext cx="449636" cy="446854"/>
              <a:chOff x="1372926" y="1726136"/>
              <a:chExt cx="449636" cy="446854"/>
            </a:xfrm>
          </p:grpSpPr>
          <p:sp>
            <p:nvSpPr>
              <p:cNvPr id="738" name="Google Shape;738;p61"/>
              <p:cNvSpPr/>
              <p:nvPr/>
            </p:nvSpPr>
            <p:spPr>
              <a:xfrm>
                <a:off x="1375734" y="1726136"/>
                <a:ext cx="446828" cy="446854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17023" extrusionOk="0">
                    <a:moveTo>
                      <a:pt x="14497" y="1125"/>
                    </a:moveTo>
                    <a:lnTo>
                      <a:pt x="15862" y="2490"/>
                    </a:lnTo>
                    <a:lnTo>
                      <a:pt x="14497" y="2490"/>
                    </a:lnTo>
                    <a:lnTo>
                      <a:pt x="14497" y="1125"/>
                    </a:lnTo>
                    <a:close/>
                    <a:moveTo>
                      <a:pt x="11669" y="9502"/>
                    </a:moveTo>
                    <a:lnTo>
                      <a:pt x="11669" y="10233"/>
                    </a:lnTo>
                    <a:lnTo>
                      <a:pt x="10732" y="10233"/>
                    </a:lnTo>
                    <a:lnTo>
                      <a:pt x="10732" y="9502"/>
                    </a:lnTo>
                    <a:close/>
                    <a:moveTo>
                      <a:pt x="14560" y="8770"/>
                    </a:moveTo>
                    <a:lnTo>
                      <a:pt x="14560" y="10233"/>
                    </a:lnTo>
                    <a:lnTo>
                      <a:pt x="13632" y="10233"/>
                    </a:lnTo>
                    <a:lnTo>
                      <a:pt x="13632" y="8770"/>
                    </a:lnTo>
                    <a:close/>
                    <a:moveTo>
                      <a:pt x="13596" y="10902"/>
                    </a:moveTo>
                    <a:cubicBezTo>
                      <a:pt x="14131" y="10902"/>
                      <a:pt x="14560" y="11331"/>
                      <a:pt x="14560" y="11866"/>
                    </a:cubicBezTo>
                    <a:lnTo>
                      <a:pt x="14560" y="15390"/>
                    </a:lnTo>
                    <a:cubicBezTo>
                      <a:pt x="14560" y="15925"/>
                      <a:pt x="14131" y="16353"/>
                      <a:pt x="13596" y="16353"/>
                    </a:cubicBezTo>
                    <a:lnTo>
                      <a:pt x="1624" y="16353"/>
                    </a:lnTo>
                    <a:cubicBezTo>
                      <a:pt x="1098" y="16353"/>
                      <a:pt x="661" y="15925"/>
                      <a:pt x="661" y="15390"/>
                    </a:cubicBezTo>
                    <a:lnTo>
                      <a:pt x="661" y="11866"/>
                    </a:lnTo>
                    <a:cubicBezTo>
                      <a:pt x="661" y="11331"/>
                      <a:pt x="1098" y="10902"/>
                      <a:pt x="1624" y="10902"/>
                    </a:cubicBezTo>
                    <a:close/>
                    <a:moveTo>
                      <a:pt x="6780" y="1"/>
                    </a:moveTo>
                    <a:cubicBezTo>
                      <a:pt x="6593" y="1"/>
                      <a:pt x="6450" y="144"/>
                      <a:pt x="6450" y="331"/>
                    </a:cubicBezTo>
                    <a:lnTo>
                      <a:pt x="6450" y="1348"/>
                    </a:lnTo>
                    <a:cubicBezTo>
                      <a:pt x="6450" y="1517"/>
                      <a:pt x="6566" y="1669"/>
                      <a:pt x="6727" y="1687"/>
                    </a:cubicBezTo>
                    <a:cubicBezTo>
                      <a:pt x="6746" y="1690"/>
                      <a:pt x="6765" y="1692"/>
                      <a:pt x="6784" y="1692"/>
                    </a:cubicBezTo>
                    <a:cubicBezTo>
                      <a:pt x="6964" y="1692"/>
                      <a:pt x="7110" y="1543"/>
                      <a:pt x="7110" y="1357"/>
                    </a:cubicBezTo>
                    <a:lnTo>
                      <a:pt x="7110" y="661"/>
                    </a:lnTo>
                    <a:lnTo>
                      <a:pt x="13828" y="661"/>
                    </a:lnTo>
                    <a:lnTo>
                      <a:pt x="13828" y="2856"/>
                    </a:lnTo>
                    <a:cubicBezTo>
                      <a:pt x="13828" y="3043"/>
                      <a:pt x="13980" y="3186"/>
                      <a:pt x="14158" y="3186"/>
                    </a:cubicBezTo>
                    <a:lnTo>
                      <a:pt x="16317" y="3186"/>
                    </a:lnTo>
                    <a:lnTo>
                      <a:pt x="16317" y="13525"/>
                    </a:lnTo>
                    <a:lnTo>
                      <a:pt x="15229" y="13525"/>
                    </a:lnTo>
                    <a:lnTo>
                      <a:pt x="15229" y="11875"/>
                    </a:lnTo>
                    <a:cubicBezTo>
                      <a:pt x="15229" y="11509"/>
                      <a:pt x="15104" y="11179"/>
                      <a:pt x="14907" y="10902"/>
                    </a:cubicBezTo>
                    <a:cubicBezTo>
                      <a:pt x="15086" y="10902"/>
                      <a:pt x="15229" y="10751"/>
                      <a:pt x="15229" y="10572"/>
                    </a:cubicBezTo>
                    <a:lnTo>
                      <a:pt x="15229" y="8440"/>
                    </a:lnTo>
                    <a:cubicBezTo>
                      <a:pt x="15229" y="8262"/>
                      <a:pt x="15077" y="8110"/>
                      <a:pt x="14890" y="8110"/>
                    </a:cubicBezTo>
                    <a:lnTo>
                      <a:pt x="13293" y="8110"/>
                    </a:lnTo>
                    <a:cubicBezTo>
                      <a:pt x="13114" y="8110"/>
                      <a:pt x="12963" y="8262"/>
                      <a:pt x="12963" y="8440"/>
                    </a:cubicBezTo>
                    <a:lnTo>
                      <a:pt x="12963" y="10233"/>
                    </a:lnTo>
                    <a:lnTo>
                      <a:pt x="12329" y="10233"/>
                    </a:lnTo>
                    <a:lnTo>
                      <a:pt x="12329" y="9172"/>
                    </a:lnTo>
                    <a:cubicBezTo>
                      <a:pt x="12329" y="8993"/>
                      <a:pt x="12187" y="8842"/>
                      <a:pt x="11999" y="8842"/>
                    </a:cubicBezTo>
                    <a:lnTo>
                      <a:pt x="10402" y="8842"/>
                    </a:lnTo>
                    <a:cubicBezTo>
                      <a:pt x="10224" y="8842"/>
                      <a:pt x="10072" y="8993"/>
                      <a:pt x="10072" y="9172"/>
                    </a:cubicBezTo>
                    <a:lnTo>
                      <a:pt x="10072" y="10233"/>
                    </a:lnTo>
                    <a:lnTo>
                      <a:pt x="9403" y="10233"/>
                    </a:lnTo>
                    <a:lnTo>
                      <a:pt x="9403" y="7941"/>
                    </a:lnTo>
                    <a:cubicBezTo>
                      <a:pt x="9403" y="7762"/>
                      <a:pt x="9260" y="7610"/>
                      <a:pt x="9073" y="7610"/>
                    </a:cubicBezTo>
                    <a:lnTo>
                      <a:pt x="8208" y="7610"/>
                    </a:lnTo>
                    <a:cubicBezTo>
                      <a:pt x="8038" y="7610"/>
                      <a:pt x="7896" y="7726"/>
                      <a:pt x="7869" y="7896"/>
                    </a:cubicBezTo>
                    <a:cubicBezTo>
                      <a:pt x="7842" y="8101"/>
                      <a:pt x="8003" y="8280"/>
                      <a:pt x="8199" y="8280"/>
                    </a:cubicBezTo>
                    <a:lnTo>
                      <a:pt x="8743" y="8280"/>
                    </a:lnTo>
                    <a:lnTo>
                      <a:pt x="8743" y="10233"/>
                    </a:lnTo>
                    <a:lnTo>
                      <a:pt x="7940" y="10233"/>
                    </a:lnTo>
                    <a:lnTo>
                      <a:pt x="7940" y="8806"/>
                    </a:lnTo>
                    <a:cubicBezTo>
                      <a:pt x="7940" y="8458"/>
                      <a:pt x="7664" y="8172"/>
                      <a:pt x="7307" y="8172"/>
                    </a:cubicBezTo>
                    <a:lnTo>
                      <a:pt x="6147" y="8172"/>
                    </a:lnTo>
                    <a:cubicBezTo>
                      <a:pt x="6040" y="8172"/>
                      <a:pt x="5942" y="8128"/>
                      <a:pt x="5870" y="8048"/>
                    </a:cubicBezTo>
                    <a:cubicBezTo>
                      <a:pt x="5433" y="7539"/>
                      <a:pt x="5790" y="6941"/>
                      <a:pt x="6290" y="6941"/>
                    </a:cubicBezTo>
                    <a:lnTo>
                      <a:pt x="10795" y="6941"/>
                    </a:lnTo>
                    <a:cubicBezTo>
                      <a:pt x="10964" y="6941"/>
                      <a:pt x="11116" y="6825"/>
                      <a:pt x="11134" y="6665"/>
                    </a:cubicBezTo>
                    <a:cubicBezTo>
                      <a:pt x="11170" y="6460"/>
                      <a:pt x="11009" y="6281"/>
                      <a:pt x="10804" y="6281"/>
                    </a:cubicBezTo>
                    <a:lnTo>
                      <a:pt x="6299" y="6281"/>
                    </a:lnTo>
                    <a:cubicBezTo>
                      <a:pt x="5621" y="6281"/>
                      <a:pt x="5041" y="6799"/>
                      <a:pt x="4996" y="7477"/>
                    </a:cubicBezTo>
                    <a:cubicBezTo>
                      <a:pt x="4952" y="8217"/>
                      <a:pt x="5540" y="8842"/>
                      <a:pt x="6272" y="8842"/>
                    </a:cubicBezTo>
                    <a:lnTo>
                      <a:pt x="6852" y="8842"/>
                    </a:lnTo>
                    <a:cubicBezTo>
                      <a:pt x="7084" y="8842"/>
                      <a:pt x="7280" y="9029"/>
                      <a:pt x="7280" y="9270"/>
                    </a:cubicBezTo>
                    <a:lnTo>
                      <a:pt x="7280" y="10233"/>
                    </a:lnTo>
                    <a:lnTo>
                      <a:pt x="1624" y="10233"/>
                    </a:lnTo>
                    <a:cubicBezTo>
                      <a:pt x="723" y="10233"/>
                      <a:pt x="0" y="10965"/>
                      <a:pt x="0" y="11866"/>
                    </a:cubicBezTo>
                    <a:lnTo>
                      <a:pt x="0" y="15390"/>
                    </a:lnTo>
                    <a:cubicBezTo>
                      <a:pt x="0" y="16291"/>
                      <a:pt x="723" y="17022"/>
                      <a:pt x="1624" y="17022"/>
                    </a:cubicBezTo>
                    <a:lnTo>
                      <a:pt x="13596" y="17022"/>
                    </a:lnTo>
                    <a:cubicBezTo>
                      <a:pt x="14497" y="17022"/>
                      <a:pt x="15229" y="16291"/>
                      <a:pt x="15229" y="15390"/>
                    </a:cubicBezTo>
                    <a:lnTo>
                      <a:pt x="15229" y="14194"/>
                    </a:lnTo>
                    <a:lnTo>
                      <a:pt x="16683" y="14194"/>
                    </a:lnTo>
                    <a:cubicBezTo>
                      <a:pt x="16870" y="14194"/>
                      <a:pt x="17022" y="14042"/>
                      <a:pt x="17022" y="13864"/>
                    </a:cubicBezTo>
                    <a:lnTo>
                      <a:pt x="17022" y="2829"/>
                    </a:lnTo>
                    <a:cubicBezTo>
                      <a:pt x="17022" y="2740"/>
                      <a:pt x="16986" y="2659"/>
                      <a:pt x="16924" y="2597"/>
                    </a:cubicBezTo>
                    <a:lnTo>
                      <a:pt x="14426" y="99"/>
                    </a:lnTo>
                    <a:cubicBezTo>
                      <a:pt x="14363" y="37"/>
                      <a:pt x="14274" y="1"/>
                      <a:pt x="14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61"/>
              <p:cNvSpPr/>
              <p:nvPr/>
            </p:nvSpPr>
            <p:spPr>
              <a:xfrm>
                <a:off x="1455113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52" y="36"/>
                      <a:pt x="90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0" y="571"/>
                    </a:cubicBezTo>
                    <a:cubicBezTo>
                      <a:pt x="152" y="634"/>
                      <a:pt x="242" y="669"/>
                      <a:pt x="331" y="669"/>
                    </a:cubicBezTo>
                    <a:cubicBezTo>
                      <a:pt x="420" y="669"/>
                      <a:pt x="500" y="634"/>
                      <a:pt x="563" y="571"/>
                    </a:cubicBezTo>
                    <a:cubicBezTo>
                      <a:pt x="625" y="509"/>
                      <a:pt x="661" y="429"/>
                      <a:pt x="661" y="339"/>
                    </a:cubicBezTo>
                    <a:cubicBezTo>
                      <a:pt x="661" y="250"/>
                      <a:pt x="625" y="161"/>
                      <a:pt x="563" y="99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61"/>
              <p:cNvSpPr/>
              <p:nvPr/>
            </p:nvSpPr>
            <p:spPr>
              <a:xfrm>
                <a:off x="1491417" y="2042051"/>
                <a:ext cx="2554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661" extrusionOk="0">
                    <a:moveTo>
                      <a:pt x="366" y="0"/>
                    </a:moveTo>
                    <a:cubicBezTo>
                      <a:pt x="206" y="0"/>
                      <a:pt x="54" y="116"/>
                      <a:pt x="27" y="277"/>
                    </a:cubicBezTo>
                    <a:cubicBezTo>
                      <a:pt x="0" y="482"/>
                      <a:pt x="161" y="660"/>
                      <a:pt x="357" y="660"/>
                    </a:cubicBezTo>
                    <a:lnTo>
                      <a:pt x="607" y="660"/>
                    </a:lnTo>
                    <a:cubicBezTo>
                      <a:pt x="777" y="660"/>
                      <a:pt x="919" y="544"/>
                      <a:pt x="946" y="375"/>
                    </a:cubicBezTo>
                    <a:cubicBezTo>
                      <a:pt x="973" y="170"/>
                      <a:pt x="812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61"/>
              <p:cNvSpPr/>
              <p:nvPr/>
            </p:nvSpPr>
            <p:spPr>
              <a:xfrm>
                <a:off x="1529111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9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9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61"/>
              <p:cNvSpPr/>
              <p:nvPr/>
            </p:nvSpPr>
            <p:spPr>
              <a:xfrm>
                <a:off x="1566360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71" y="571"/>
                    </a:cubicBezTo>
                    <a:cubicBezTo>
                      <a:pt x="634" y="509"/>
                      <a:pt x="660" y="429"/>
                      <a:pt x="660" y="339"/>
                    </a:cubicBezTo>
                    <a:cubicBezTo>
                      <a:pt x="660" y="250"/>
                      <a:pt x="634" y="161"/>
                      <a:pt x="571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61"/>
              <p:cNvSpPr/>
              <p:nvPr/>
            </p:nvSpPr>
            <p:spPr>
              <a:xfrm>
                <a:off x="1603345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61"/>
              <p:cNvSpPr/>
              <p:nvPr/>
            </p:nvSpPr>
            <p:spPr>
              <a:xfrm>
                <a:off x="1640594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62" y="571"/>
                    </a:cubicBezTo>
                    <a:cubicBezTo>
                      <a:pt x="625" y="509"/>
                      <a:pt x="660" y="429"/>
                      <a:pt x="660" y="339"/>
                    </a:cubicBezTo>
                    <a:cubicBezTo>
                      <a:pt x="660" y="250"/>
                      <a:pt x="625" y="161"/>
                      <a:pt x="562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61"/>
              <p:cNvSpPr/>
              <p:nvPr/>
            </p:nvSpPr>
            <p:spPr>
              <a:xfrm>
                <a:off x="1677579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61"/>
              <p:cNvSpPr/>
              <p:nvPr/>
            </p:nvSpPr>
            <p:spPr>
              <a:xfrm>
                <a:off x="1455113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1" y="1"/>
                    </a:moveTo>
                    <a:cubicBezTo>
                      <a:pt x="242" y="1"/>
                      <a:pt x="152" y="36"/>
                      <a:pt x="90" y="99"/>
                    </a:cubicBezTo>
                    <a:cubicBezTo>
                      <a:pt x="36" y="161"/>
                      <a:pt x="1" y="242"/>
                      <a:pt x="1" y="331"/>
                    </a:cubicBezTo>
                    <a:cubicBezTo>
                      <a:pt x="1" y="420"/>
                      <a:pt x="36" y="500"/>
                      <a:pt x="90" y="563"/>
                    </a:cubicBezTo>
                    <a:cubicBezTo>
                      <a:pt x="152" y="625"/>
                      <a:pt x="242" y="661"/>
                      <a:pt x="331" y="661"/>
                    </a:cubicBezTo>
                    <a:cubicBezTo>
                      <a:pt x="420" y="661"/>
                      <a:pt x="500" y="625"/>
                      <a:pt x="563" y="563"/>
                    </a:cubicBezTo>
                    <a:cubicBezTo>
                      <a:pt x="625" y="500"/>
                      <a:pt x="661" y="420"/>
                      <a:pt x="661" y="331"/>
                    </a:cubicBezTo>
                    <a:cubicBezTo>
                      <a:pt x="661" y="242"/>
                      <a:pt x="625" y="161"/>
                      <a:pt x="563" y="99"/>
                    </a:cubicBezTo>
                    <a:cubicBezTo>
                      <a:pt x="500" y="36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61"/>
              <p:cNvSpPr/>
              <p:nvPr/>
            </p:nvSpPr>
            <p:spPr>
              <a:xfrm>
                <a:off x="1492125" y="2120721"/>
                <a:ext cx="17588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4" y="500"/>
                      <a:pt x="669" y="420"/>
                      <a:pt x="669" y="331"/>
                    </a:cubicBezTo>
                    <a:cubicBezTo>
                      <a:pt x="669" y="242"/>
                      <a:pt x="634" y="161"/>
                      <a:pt x="571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61"/>
              <p:cNvSpPr/>
              <p:nvPr/>
            </p:nvSpPr>
            <p:spPr>
              <a:xfrm>
                <a:off x="1528639" y="2120485"/>
                <a:ext cx="93949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70" extrusionOk="0">
                    <a:moveTo>
                      <a:pt x="367" y="1"/>
                    </a:moveTo>
                    <a:cubicBezTo>
                      <a:pt x="197" y="1"/>
                      <a:pt x="54" y="117"/>
                      <a:pt x="28" y="286"/>
                    </a:cubicBezTo>
                    <a:cubicBezTo>
                      <a:pt x="1" y="491"/>
                      <a:pt x="153" y="670"/>
                      <a:pt x="358" y="670"/>
                    </a:cubicBezTo>
                    <a:lnTo>
                      <a:pt x="3186" y="670"/>
                    </a:lnTo>
                    <a:cubicBezTo>
                      <a:pt x="3328" y="670"/>
                      <a:pt x="3462" y="581"/>
                      <a:pt x="3507" y="438"/>
                    </a:cubicBezTo>
                    <a:cubicBezTo>
                      <a:pt x="3578" y="215"/>
                      <a:pt x="3409" y="1"/>
                      <a:pt x="3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61"/>
              <p:cNvSpPr/>
              <p:nvPr/>
            </p:nvSpPr>
            <p:spPr>
              <a:xfrm>
                <a:off x="1640594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62" y="563"/>
                    </a:cubicBezTo>
                    <a:cubicBezTo>
                      <a:pt x="625" y="500"/>
                      <a:pt x="660" y="420"/>
                      <a:pt x="660" y="331"/>
                    </a:cubicBezTo>
                    <a:cubicBezTo>
                      <a:pt x="660" y="242"/>
                      <a:pt x="625" y="161"/>
                      <a:pt x="562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61"/>
              <p:cNvSpPr/>
              <p:nvPr/>
            </p:nvSpPr>
            <p:spPr>
              <a:xfrm>
                <a:off x="1676871" y="2120485"/>
                <a:ext cx="2509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56" h="670" extrusionOk="0">
                    <a:moveTo>
                      <a:pt x="376" y="1"/>
                    </a:moveTo>
                    <a:cubicBezTo>
                      <a:pt x="206" y="1"/>
                      <a:pt x="54" y="117"/>
                      <a:pt x="37" y="286"/>
                    </a:cubicBezTo>
                    <a:cubicBezTo>
                      <a:pt x="1" y="491"/>
                      <a:pt x="161" y="670"/>
                      <a:pt x="367" y="670"/>
                    </a:cubicBezTo>
                    <a:lnTo>
                      <a:pt x="590" y="670"/>
                    </a:lnTo>
                    <a:cubicBezTo>
                      <a:pt x="759" y="670"/>
                      <a:pt x="902" y="545"/>
                      <a:pt x="929" y="384"/>
                    </a:cubicBezTo>
                    <a:cubicBezTo>
                      <a:pt x="955" y="179"/>
                      <a:pt x="795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61"/>
              <p:cNvSpPr/>
              <p:nvPr/>
            </p:nvSpPr>
            <p:spPr>
              <a:xfrm>
                <a:off x="1417183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1" y="669"/>
                    </a:cubicBezTo>
                    <a:cubicBezTo>
                      <a:pt x="420" y="669"/>
                      <a:pt x="509" y="633"/>
                      <a:pt x="571" y="571"/>
                    </a:cubicBezTo>
                    <a:cubicBezTo>
                      <a:pt x="634" y="509"/>
                      <a:pt x="661" y="419"/>
                      <a:pt x="661" y="330"/>
                    </a:cubicBezTo>
                    <a:cubicBezTo>
                      <a:pt x="661" y="250"/>
                      <a:pt x="634" y="161"/>
                      <a:pt x="571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61"/>
              <p:cNvSpPr/>
              <p:nvPr/>
            </p:nvSpPr>
            <p:spPr>
              <a:xfrm>
                <a:off x="1453722" y="2081163"/>
                <a:ext cx="24360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28" h="670" extrusionOk="0">
                    <a:moveTo>
                      <a:pt x="375" y="0"/>
                    </a:moveTo>
                    <a:cubicBezTo>
                      <a:pt x="205" y="0"/>
                      <a:pt x="54" y="125"/>
                      <a:pt x="36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53" y="669"/>
                    </a:lnTo>
                    <a:cubicBezTo>
                      <a:pt x="723" y="669"/>
                      <a:pt x="874" y="553"/>
                      <a:pt x="892" y="384"/>
                    </a:cubicBezTo>
                    <a:cubicBezTo>
                      <a:pt x="928" y="178"/>
                      <a:pt x="767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61"/>
              <p:cNvSpPr/>
              <p:nvPr/>
            </p:nvSpPr>
            <p:spPr>
              <a:xfrm>
                <a:off x="1491653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9" y="669"/>
                      <a:pt x="509" y="633"/>
                      <a:pt x="571" y="571"/>
                    </a:cubicBezTo>
                    <a:cubicBezTo>
                      <a:pt x="634" y="509"/>
                      <a:pt x="669" y="419"/>
                      <a:pt x="669" y="330"/>
                    </a:cubicBezTo>
                    <a:cubicBezTo>
                      <a:pt x="669" y="250"/>
                      <a:pt x="634" y="161"/>
                      <a:pt x="571" y="98"/>
                    </a:cubicBezTo>
                    <a:cubicBezTo>
                      <a:pt x="509" y="36"/>
                      <a:pt x="429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61"/>
              <p:cNvSpPr/>
              <p:nvPr/>
            </p:nvSpPr>
            <p:spPr>
              <a:xfrm>
                <a:off x="1529111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6" y="161"/>
                      <a:pt x="1" y="250"/>
                      <a:pt x="1" y="330"/>
                    </a:cubicBezTo>
                    <a:cubicBezTo>
                      <a:pt x="1" y="419"/>
                      <a:pt x="36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0" y="633"/>
                      <a:pt x="563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3" y="98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61"/>
              <p:cNvSpPr/>
              <p:nvPr/>
            </p:nvSpPr>
            <p:spPr>
              <a:xfrm>
                <a:off x="1565651" y="2081163"/>
                <a:ext cx="2530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64" h="670" extrusionOk="0">
                    <a:moveTo>
                      <a:pt x="366" y="0"/>
                    </a:moveTo>
                    <a:cubicBezTo>
                      <a:pt x="206" y="0"/>
                      <a:pt x="54" y="125"/>
                      <a:pt x="27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89" y="669"/>
                    </a:lnTo>
                    <a:cubicBezTo>
                      <a:pt x="759" y="669"/>
                      <a:pt x="910" y="553"/>
                      <a:pt x="928" y="384"/>
                    </a:cubicBezTo>
                    <a:cubicBezTo>
                      <a:pt x="964" y="178"/>
                      <a:pt x="803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61"/>
              <p:cNvSpPr/>
              <p:nvPr/>
            </p:nvSpPr>
            <p:spPr>
              <a:xfrm>
                <a:off x="1602873" y="2081163"/>
                <a:ext cx="26486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70" extrusionOk="0">
                    <a:moveTo>
                      <a:pt x="376" y="0"/>
                    </a:moveTo>
                    <a:cubicBezTo>
                      <a:pt x="206" y="0"/>
                      <a:pt x="54" y="125"/>
                      <a:pt x="37" y="286"/>
                    </a:cubicBezTo>
                    <a:cubicBezTo>
                      <a:pt x="1" y="491"/>
                      <a:pt x="161" y="669"/>
                      <a:pt x="358" y="669"/>
                    </a:cubicBezTo>
                    <a:lnTo>
                      <a:pt x="634" y="669"/>
                    </a:lnTo>
                    <a:cubicBezTo>
                      <a:pt x="804" y="669"/>
                      <a:pt x="955" y="553"/>
                      <a:pt x="973" y="384"/>
                    </a:cubicBezTo>
                    <a:cubicBezTo>
                      <a:pt x="1009" y="178"/>
                      <a:pt x="848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61"/>
              <p:cNvSpPr/>
              <p:nvPr/>
            </p:nvSpPr>
            <p:spPr>
              <a:xfrm>
                <a:off x="164083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8" y="669"/>
                      <a:pt x="509" y="633"/>
                      <a:pt x="571" y="571"/>
                    </a:cubicBezTo>
                    <a:cubicBezTo>
                      <a:pt x="633" y="509"/>
                      <a:pt x="669" y="419"/>
                      <a:pt x="669" y="330"/>
                    </a:cubicBezTo>
                    <a:cubicBezTo>
                      <a:pt x="669" y="250"/>
                      <a:pt x="633" y="161"/>
                      <a:pt x="571" y="98"/>
                    </a:cubicBezTo>
                    <a:cubicBezTo>
                      <a:pt x="509" y="36"/>
                      <a:pt x="428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61"/>
              <p:cNvSpPr/>
              <p:nvPr/>
            </p:nvSpPr>
            <p:spPr>
              <a:xfrm>
                <a:off x="1678288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0" y="669"/>
                    </a:cubicBezTo>
                    <a:cubicBezTo>
                      <a:pt x="420" y="669"/>
                      <a:pt x="500" y="633"/>
                      <a:pt x="562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2" y="98"/>
                    </a:cubicBezTo>
                    <a:cubicBezTo>
                      <a:pt x="500" y="36"/>
                      <a:pt x="420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61"/>
              <p:cNvSpPr/>
              <p:nvPr/>
            </p:nvSpPr>
            <p:spPr>
              <a:xfrm>
                <a:off x="171551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7" y="161"/>
                      <a:pt x="1" y="250"/>
                      <a:pt x="1" y="330"/>
                    </a:cubicBezTo>
                    <a:cubicBezTo>
                      <a:pt x="1" y="419"/>
                      <a:pt x="37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9" y="633"/>
                      <a:pt x="572" y="571"/>
                    </a:cubicBezTo>
                    <a:cubicBezTo>
                      <a:pt x="634" y="509"/>
                      <a:pt x="670" y="419"/>
                      <a:pt x="670" y="330"/>
                    </a:cubicBezTo>
                    <a:cubicBezTo>
                      <a:pt x="670" y="250"/>
                      <a:pt x="634" y="161"/>
                      <a:pt x="572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61"/>
              <p:cNvSpPr/>
              <p:nvPr/>
            </p:nvSpPr>
            <p:spPr>
              <a:xfrm>
                <a:off x="1689051" y="1891010"/>
                <a:ext cx="7707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661" extrusionOk="0">
                    <a:moveTo>
                      <a:pt x="358" y="0"/>
                    </a:moveTo>
                    <a:cubicBezTo>
                      <a:pt x="161" y="0"/>
                      <a:pt x="1" y="179"/>
                      <a:pt x="28" y="384"/>
                    </a:cubicBezTo>
                    <a:cubicBezTo>
                      <a:pt x="54" y="544"/>
                      <a:pt x="197" y="660"/>
                      <a:pt x="367" y="660"/>
                    </a:cubicBezTo>
                    <a:lnTo>
                      <a:pt x="2570" y="660"/>
                    </a:lnTo>
                    <a:cubicBezTo>
                      <a:pt x="2731" y="660"/>
                      <a:pt x="2882" y="544"/>
                      <a:pt x="2909" y="384"/>
                    </a:cubicBezTo>
                    <a:cubicBezTo>
                      <a:pt x="2936" y="179"/>
                      <a:pt x="2775" y="0"/>
                      <a:pt x="2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61"/>
              <p:cNvSpPr/>
              <p:nvPr/>
            </p:nvSpPr>
            <p:spPr>
              <a:xfrm>
                <a:off x="1372926" y="1726609"/>
                <a:ext cx="178474" cy="176242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6714" extrusionOk="0">
                    <a:moveTo>
                      <a:pt x="2828" y="1232"/>
                    </a:moveTo>
                    <a:lnTo>
                      <a:pt x="2828" y="2820"/>
                    </a:lnTo>
                    <a:lnTo>
                      <a:pt x="1713" y="1696"/>
                    </a:lnTo>
                    <a:cubicBezTo>
                      <a:pt x="2034" y="1455"/>
                      <a:pt x="2418" y="1294"/>
                      <a:pt x="2828" y="1232"/>
                    </a:cubicBezTo>
                    <a:close/>
                    <a:moveTo>
                      <a:pt x="3497" y="688"/>
                    </a:moveTo>
                    <a:cubicBezTo>
                      <a:pt x="4871" y="839"/>
                      <a:pt x="5960" y="1928"/>
                      <a:pt x="6111" y="3301"/>
                    </a:cubicBezTo>
                    <a:lnTo>
                      <a:pt x="3497" y="3301"/>
                    </a:lnTo>
                    <a:lnTo>
                      <a:pt x="3497" y="893"/>
                    </a:lnTo>
                    <a:lnTo>
                      <a:pt x="3497" y="688"/>
                    </a:lnTo>
                    <a:close/>
                    <a:moveTo>
                      <a:pt x="1240" y="2186"/>
                    </a:moveTo>
                    <a:lnTo>
                      <a:pt x="2926" y="3872"/>
                    </a:lnTo>
                    <a:cubicBezTo>
                      <a:pt x="2989" y="3935"/>
                      <a:pt x="3069" y="3971"/>
                      <a:pt x="3167" y="3971"/>
                    </a:cubicBezTo>
                    <a:lnTo>
                      <a:pt x="5549" y="3971"/>
                    </a:lnTo>
                    <a:cubicBezTo>
                      <a:pt x="5389" y="5139"/>
                      <a:pt x="4381" y="6049"/>
                      <a:pt x="3167" y="6049"/>
                    </a:cubicBezTo>
                    <a:cubicBezTo>
                      <a:pt x="1838" y="6049"/>
                      <a:pt x="750" y="4970"/>
                      <a:pt x="750" y="3640"/>
                    </a:cubicBezTo>
                    <a:cubicBezTo>
                      <a:pt x="750" y="3087"/>
                      <a:pt x="937" y="2588"/>
                      <a:pt x="1240" y="2186"/>
                    </a:cubicBezTo>
                    <a:close/>
                    <a:moveTo>
                      <a:pt x="3158" y="1"/>
                    </a:moveTo>
                    <a:cubicBezTo>
                      <a:pt x="2980" y="1"/>
                      <a:pt x="2828" y="152"/>
                      <a:pt x="2828" y="331"/>
                    </a:cubicBezTo>
                    <a:lnTo>
                      <a:pt x="2828" y="581"/>
                    </a:lnTo>
                    <a:cubicBezTo>
                      <a:pt x="1231" y="750"/>
                      <a:pt x="0" y="2151"/>
                      <a:pt x="90" y="3810"/>
                    </a:cubicBezTo>
                    <a:cubicBezTo>
                      <a:pt x="179" y="5362"/>
                      <a:pt x="1437" y="6620"/>
                      <a:pt x="2989" y="6709"/>
                    </a:cubicBezTo>
                    <a:cubicBezTo>
                      <a:pt x="3046" y="6712"/>
                      <a:pt x="3102" y="6714"/>
                      <a:pt x="3158" y="6714"/>
                    </a:cubicBezTo>
                    <a:cubicBezTo>
                      <a:pt x="4743" y="6714"/>
                      <a:pt x="6055" y="5513"/>
                      <a:pt x="6218" y="3971"/>
                    </a:cubicBezTo>
                    <a:lnTo>
                      <a:pt x="6468" y="3971"/>
                    </a:lnTo>
                    <a:cubicBezTo>
                      <a:pt x="6647" y="3971"/>
                      <a:pt x="6798" y="3819"/>
                      <a:pt x="6798" y="3640"/>
                    </a:cubicBezTo>
                    <a:cubicBezTo>
                      <a:pt x="6798" y="1633"/>
                      <a:pt x="5166" y="1"/>
                      <a:pt x="3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61"/>
              <p:cNvSpPr/>
              <p:nvPr/>
            </p:nvSpPr>
            <p:spPr>
              <a:xfrm>
                <a:off x="1589538" y="1811631"/>
                <a:ext cx="71925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5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2373" y="660"/>
                    </a:lnTo>
                    <a:cubicBezTo>
                      <a:pt x="2534" y="660"/>
                      <a:pt x="2686" y="544"/>
                      <a:pt x="2712" y="384"/>
                    </a:cubicBezTo>
                    <a:cubicBezTo>
                      <a:pt x="2739" y="178"/>
                      <a:pt x="2579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61"/>
              <p:cNvSpPr/>
              <p:nvPr/>
            </p:nvSpPr>
            <p:spPr>
              <a:xfrm>
                <a:off x="1672434" y="1811631"/>
                <a:ext cx="4851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661" extrusionOk="0">
                    <a:moveTo>
                      <a:pt x="357" y="0"/>
                    </a:moveTo>
                    <a:cubicBezTo>
                      <a:pt x="152" y="0"/>
                      <a:pt x="0" y="178"/>
                      <a:pt x="27" y="384"/>
                    </a:cubicBezTo>
                    <a:cubicBezTo>
                      <a:pt x="54" y="544"/>
                      <a:pt x="197" y="660"/>
                      <a:pt x="366" y="660"/>
                    </a:cubicBezTo>
                    <a:lnTo>
                      <a:pt x="1481" y="660"/>
                    </a:lnTo>
                    <a:cubicBezTo>
                      <a:pt x="1651" y="660"/>
                      <a:pt x="1794" y="544"/>
                      <a:pt x="1820" y="384"/>
                    </a:cubicBezTo>
                    <a:cubicBezTo>
                      <a:pt x="1847" y="178"/>
                      <a:pt x="1686" y="0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61"/>
              <p:cNvSpPr/>
              <p:nvPr/>
            </p:nvSpPr>
            <p:spPr>
              <a:xfrm>
                <a:off x="1589538" y="1773202"/>
                <a:ext cx="932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62" extrusionOk="0">
                    <a:moveTo>
                      <a:pt x="366" y="1"/>
                    </a:moveTo>
                    <a:cubicBezTo>
                      <a:pt x="197" y="1"/>
                      <a:pt x="54" y="117"/>
                      <a:pt x="27" y="286"/>
                    </a:cubicBezTo>
                    <a:cubicBezTo>
                      <a:pt x="0" y="492"/>
                      <a:pt x="152" y="661"/>
                      <a:pt x="357" y="661"/>
                    </a:cubicBezTo>
                    <a:lnTo>
                      <a:pt x="3185" y="661"/>
                    </a:lnTo>
                    <a:cubicBezTo>
                      <a:pt x="3355" y="661"/>
                      <a:pt x="3497" y="545"/>
                      <a:pt x="3524" y="385"/>
                    </a:cubicBezTo>
                    <a:cubicBezTo>
                      <a:pt x="3551" y="179"/>
                      <a:pt x="3399" y="1"/>
                      <a:pt x="3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61"/>
              <p:cNvSpPr/>
              <p:nvPr/>
            </p:nvSpPr>
            <p:spPr>
              <a:xfrm>
                <a:off x="1700758" y="1773438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1" y="1"/>
                    </a:moveTo>
                    <a:cubicBezTo>
                      <a:pt x="251" y="1"/>
                      <a:pt x="161" y="37"/>
                      <a:pt x="99" y="99"/>
                    </a:cubicBezTo>
                    <a:cubicBezTo>
                      <a:pt x="37" y="161"/>
                      <a:pt x="1" y="242"/>
                      <a:pt x="1" y="331"/>
                    </a:cubicBezTo>
                    <a:cubicBezTo>
                      <a:pt x="1" y="420"/>
                      <a:pt x="37" y="500"/>
                      <a:pt x="99" y="563"/>
                    </a:cubicBezTo>
                    <a:cubicBezTo>
                      <a:pt x="161" y="625"/>
                      <a:pt x="251" y="661"/>
                      <a:pt x="331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0"/>
                      <a:pt x="670" y="420"/>
                      <a:pt x="670" y="331"/>
                    </a:cubicBezTo>
                    <a:cubicBezTo>
                      <a:pt x="670" y="242"/>
                      <a:pt x="634" y="161"/>
                      <a:pt x="572" y="99"/>
                    </a:cubicBezTo>
                    <a:cubicBezTo>
                      <a:pt x="509" y="37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61"/>
              <p:cNvSpPr/>
              <p:nvPr/>
            </p:nvSpPr>
            <p:spPr>
              <a:xfrm>
                <a:off x="1589538" y="1850035"/>
                <a:ext cx="89014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6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3025" y="660"/>
                    </a:lnTo>
                    <a:cubicBezTo>
                      <a:pt x="3185" y="660"/>
                      <a:pt x="3337" y="544"/>
                      <a:pt x="3364" y="384"/>
                    </a:cubicBezTo>
                    <a:cubicBezTo>
                      <a:pt x="3390" y="178"/>
                      <a:pt x="3230" y="0"/>
                      <a:pt x="3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61"/>
              <p:cNvSpPr/>
              <p:nvPr/>
            </p:nvSpPr>
            <p:spPr>
              <a:xfrm>
                <a:off x="1688368" y="1850245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0" y="1"/>
                    </a:moveTo>
                    <a:cubicBezTo>
                      <a:pt x="250" y="1"/>
                      <a:pt x="161" y="37"/>
                      <a:pt x="98" y="99"/>
                    </a:cubicBezTo>
                    <a:cubicBezTo>
                      <a:pt x="36" y="162"/>
                      <a:pt x="0" y="242"/>
                      <a:pt x="0" y="331"/>
                    </a:cubicBezTo>
                    <a:cubicBezTo>
                      <a:pt x="0" y="420"/>
                      <a:pt x="36" y="501"/>
                      <a:pt x="98" y="563"/>
                    </a:cubicBezTo>
                    <a:cubicBezTo>
                      <a:pt x="161" y="625"/>
                      <a:pt x="250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3" y="501"/>
                      <a:pt x="669" y="420"/>
                      <a:pt x="669" y="331"/>
                    </a:cubicBezTo>
                    <a:cubicBezTo>
                      <a:pt x="669" y="242"/>
                      <a:pt x="633" y="162"/>
                      <a:pt x="571" y="99"/>
                    </a:cubicBezTo>
                    <a:cubicBezTo>
                      <a:pt x="509" y="37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61"/>
              <p:cNvSpPr/>
              <p:nvPr/>
            </p:nvSpPr>
            <p:spPr>
              <a:xfrm>
                <a:off x="1718083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61"/>
              <p:cNvSpPr/>
              <p:nvPr/>
            </p:nvSpPr>
            <p:spPr>
              <a:xfrm>
                <a:off x="1747824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9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9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0" name="Google Shape;770;p61"/>
          <p:cNvGrpSpPr/>
          <p:nvPr/>
        </p:nvGrpSpPr>
        <p:grpSpPr>
          <a:xfrm>
            <a:off x="4348673" y="1884124"/>
            <a:ext cx="446854" cy="446854"/>
            <a:chOff x="2036098" y="1726136"/>
            <a:chExt cx="446854" cy="446854"/>
          </a:xfrm>
        </p:grpSpPr>
        <p:sp>
          <p:nvSpPr>
            <p:cNvPr id="771" name="Google Shape;771;p61"/>
            <p:cNvSpPr/>
            <p:nvPr/>
          </p:nvSpPr>
          <p:spPr>
            <a:xfrm>
              <a:off x="2181757" y="2129148"/>
              <a:ext cx="155295" cy="34939"/>
            </a:xfrm>
            <a:custGeom>
              <a:avLst/>
              <a:gdLst/>
              <a:ahLst/>
              <a:cxnLst/>
              <a:rect l="l" t="t" r="r" b="b"/>
              <a:pathLst>
                <a:path w="5916" h="1331" extrusionOk="0">
                  <a:moveTo>
                    <a:pt x="1" y="1"/>
                  </a:moveTo>
                  <a:lnTo>
                    <a:pt x="1" y="1330"/>
                  </a:lnTo>
                  <a:lnTo>
                    <a:pt x="5915" y="1330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2066547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2044760" y="1734799"/>
              <a:ext cx="90667" cy="90667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" y="1"/>
                  </a:moveTo>
                  <a:lnTo>
                    <a:pt x="1" y="3453"/>
                  </a:lnTo>
                  <a:lnTo>
                    <a:pt x="3453" y="345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2067492" y="1783046"/>
              <a:ext cx="68854" cy="40766"/>
            </a:xfrm>
            <a:custGeom>
              <a:avLst/>
              <a:gdLst/>
              <a:ahLst/>
              <a:cxnLst/>
              <a:rect l="l" t="t" r="r" b="b"/>
              <a:pathLst>
                <a:path w="2623" h="1553" extrusionOk="0">
                  <a:moveTo>
                    <a:pt x="1544" y="1"/>
                  </a:moveTo>
                  <a:lnTo>
                    <a:pt x="0" y="1553"/>
                  </a:lnTo>
                  <a:lnTo>
                    <a:pt x="2623" y="1553"/>
                  </a:lnTo>
                  <a:lnTo>
                    <a:pt x="2623" y="108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2370282" y="1940649"/>
              <a:ext cx="52001" cy="60217"/>
            </a:xfrm>
            <a:custGeom>
              <a:avLst/>
              <a:gdLst/>
              <a:ahLst/>
              <a:cxnLst/>
              <a:rect l="l" t="t" r="r" b="b"/>
              <a:pathLst>
                <a:path w="1981" h="2294" extrusionOk="0">
                  <a:moveTo>
                    <a:pt x="330" y="1"/>
                  </a:moveTo>
                  <a:cubicBezTo>
                    <a:pt x="157" y="1"/>
                    <a:pt x="0" y="139"/>
                    <a:pt x="0" y="331"/>
                  </a:cubicBezTo>
                  <a:lnTo>
                    <a:pt x="0" y="1963"/>
                  </a:lnTo>
                  <a:cubicBezTo>
                    <a:pt x="0" y="2155"/>
                    <a:pt x="157" y="2293"/>
                    <a:pt x="330" y="2293"/>
                  </a:cubicBezTo>
                  <a:cubicBezTo>
                    <a:pt x="389" y="2293"/>
                    <a:pt x="451" y="2276"/>
                    <a:pt x="509" y="2240"/>
                  </a:cubicBezTo>
                  <a:lnTo>
                    <a:pt x="1784" y="1428"/>
                  </a:lnTo>
                  <a:cubicBezTo>
                    <a:pt x="1981" y="1294"/>
                    <a:pt x="1981" y="1000"/>
                    <a:pt x="1784" y="866"/>
                  </a:cubicBezTo>
                  <a:lnTo>
                    <a:pt x="509" y="54"/>
                  </a:lnTo>
                  <a:cubicBezTo>
                    <a:pt x="451" y="17"/>
                    <a:pt x="389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2148499" y="1809033"/>
              <a:ext cx="110329" cy="112429"/>
            </a:xfrm>
            <a:custGeom>
              <a:avLst/>
              <a:gdLst/>
              <a:ahLst/>
              <a:cxnLst/>
              <a:rect l="l" t="t" r="r" b="b"/>
              <a:pathLst>
                <a:path w="4203" h="4283" extrusionOk="0">
                  <a:moveTo>
                    <a:pt x="1616" y="1"/>
                  </a:moveTo>
                  <a:lnTo>
                    <a:pt x="1500" y="563"/>
                  </a:lnTo>
                  <a:cubicBezTo>
                    <a:pt x="1330" y="625"/>
                    <a:pt x="1178" y="715"/>
                    <a:pt x="1036" y="822"/>
                  </a:cubicBezTo>
                  <a:lnTo>
                    <a:pt x="492" y="652"/>
                  </a:lnTo>
                  <a:lnTo>
                    <a:pt x="1" y="1491"/>
                  </a:lnTo>
                  <a:lnTo>
                    <a:pt x="429" y="1874"/>
                  </a:lnTo>
                  <a:cubicBezTo>
                    <a:pt x="420" y="1963"/>
                    <a:pt x="411" y="2053"/>
                    <a:pt x="411" y="2142"/>
                  </a:cubicBezTo>
                  <a:cubicBezTo>
                    <a:pt x="411" y="2231"/>
                    <a:pt x="420" y="2320"/>
                    <a:pt x="429" y="2410"/>
                  </a:cubicBezTo>
                  <a:lnTo>
                    <a:pt x="1" y="2793"/>
                  </a:lnTo>
                  <a:lnTo>
                    <a:pt x="492" y="3641"/>
                  </a:lnTo>
                  <a:lnTo>
                    <a:pt x="1036" y="3462"/>
                  </a:lnTo>
                  <a:cubicBezTo>
                    <a:pt x="1178" y="3569"/>
                    <a:pt x="1330" y="3658"/>
                    <a:pt x="1500" y="3721"/>
                  </a:cubicBezTo>
                  <a:lnTo>
                    <a:pt x="1616" y="4283"/>
                  </a:lnTo>
                  <a:lnTo>
                    <a:pt x="2597" y="4283"/>
                  </a:lnTo>
                  <a:lnTo>
                    <a:pt x="2713" y="3721"/>
                  </a:lnTo>
                  <a:cubicBezTo>
                    <a:pt x="2882" y="3658"/>
                    <a:pt x="3034" y="3569"/>
                    <a:pt x="3168" y="3462"/>
                  </a:cubicBezTo>
                  <a:lnTo>
                    <a:pt x="3721" y="3641"/>
                  </a:lnTo>
                  <a:lnTo>
                    <a:pt x="4203" y="2793"/>
                  </a:lnTo>
                  <a:lnTo>
                    <a:pt x="3783" y="2410"/>
                  </a:lnTo>
                  <a:cubicBezTo>
                    <a:pt x="3792" y="2320"/>
                    <a:pt x="3801" y="2231"/>
                    <a:pt x="3801" y="2142"/>
                  </a:cubicBezTo>
                  <a:cubicBezTo>
                    <a:pt x="3801" y="2053"/>
                    <a:pt x="3792" y="1963"/>
                    <a:pt x="3783" y="1874"/>
                  </a:cubicBezTo>
                  <a:lnTo>
                    <a:pt x="4203" y="1491"/>
                  </a:lnTo>
                  <a:lnTo>
                    <a:pt x="3721" y="652"/>
                  </a:lnTo>
                  <a:lnTo>
                    <a:pt x="3168" y="822"/>
                  </a:lnTo>
                  <a:cubicBezTo>
                    <a:pt x="3034" y="715"/>
                    <a:pt x="2882" y="625"/>
                    <a:pt x="2713" y="563"/>
                  </a:cubicBezTo>
                  <a:lnTo>
                    <a:pt x="2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2305393" y="1828956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2305393" y="1863842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2138681" y="1983514"/>
              <a:ext cx="74497" cy="17588"/>
            </a:xfrm>
            <a:custGeom>
              <a:avLst/>
              <a:gdLst/>
              <a:ahLst/>
              <a:cxnLst/>
              <a:rect l="l" t="t" r="r" b="b"/>
              <a:pathLst>
                <a:path w="2838" h="670" extrusionOk="0">
                  <a:moveTo>
                    <a:pt x="357" y="0"/>
                  </a:moveTo>
                  <a:cubicBezTo>
                    <a:pt x="161" y="0"/>
                    <a:pt x="0" y="178"/>
                    <a:pt x="27" y="384"/>
                  </a:cubicBezTo>
                  <a:cubicBezTo>
                    <a:pt x="54" y="544"/>
                    <a:pt x="205" y="669"/>
                    <a:pt x="366" y="669"/>
                  </a:cubicBezTo>
                  <a:lnTo>
                    <a:pt x="2471" y="669"/>
                  </a:lnTo>
                  <a:cubicBezTo>
                    <a:pt x="2632" y="669"/>
                    <a:pt x="2784" y="544"/>
                    <a:pt x="2810" y="384"/>
                  </a:cubicBezTo>
                  <a:cubicBezTo>
                    <a:pt x="2837" y="178"/>
                    <a:pt x="2676" y="0"/>
                    <a:pt x="2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2231868" y="198304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1"/>
            <p:cNvSpPr/>
            <p:nvPr/>
          </p:nvSpPr>
          <p:spPr>
            <a:xfrm>
              <a:off x="2138681" y="1948602"/>
              <a:ext cx="111247" cy="17351"/>
            </a:xfrm>
            <a:custGeom>
              <a:avLst/>
              <a:gdLst/>
              <a:ahLst/>
              <a:cxnLst/>
              <a:rect l="l" t="t" r="r" b="b"/>
              <a:pathLst>
                <a:path w="4238" h="661" extrusionOk="0">
                  <a:moveTo>
                    <a:pt x="366" y="1"/>
                  </a:moveTo>
                  <a:cubicBezTo>
                    <a:pt x="205" y="1"/>
                    <a:pt x="54" y="117"/>
                    <a:pt x="27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3872" y="661"/>
                  </a:lnTo>
                  <a:cubicBezTo>
                    <a:pt x="4041" y="661"/>
                    <a:pt x="4184" y="545"/>
                    <a:pt x="4211" y="384"/>
                  </a:cubicBezTo>
                  <a:cubicBezTo>
                    <a:pt x="4238" y="179"/>
                    <a:pt x="4086" y="1"/>
                    <a:pt x="3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2036098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3453" y="661"/>
                  </a:moveTo>
                  <a:lnTo>
                    <a:pt x="3453" y="2454"/>
                  </a:lnTo>
                  <a:lnTo>
                    <a:pt x="2954" y="1946"/>
                  </a:lnTo>
                  <a:cubicBezTo>
                    <a:pt x="2887" y="1883"/>
                    <a:pt x="2800" y="1852"/>
                    <a:pt x="2714" y="1852"/>
                  </a:cubicBezTo>
                  <a:cubicBezTo>
                    <a:pt x="2628" y="1852"/>
                    <a:pt x="2543" y="1883"/>
                    <a:pt x="2481" y="1946"/>
                  </a:cubicBezTo>
                  <a:lnTo>
                    <a:pt x="973" y="3453"/>
                  </a:lnTo>
                  <a:lnTo>
                    <a:pt x="661" y="3453"/>
                  </a:lnTo>
                  <a:lnTo>
                    <a:pt x="661" y="661"/>
                  </a:lnTo>
                  <a:close/>
                  <a:moveTo>
                    <a:pt x="2713" y="2659"/>
                  </a:moveTo>
                  <a:lnTo>
                    <a:pt x="3453" y="3400"/>
                  </a:lnTo>
                  <a:lnTo>
                    <a:pt x="3453" y="3453"/>
                  </a:lnTo>
                  <a:lnTo>
                    <a:pt x="1910" y="3453"/>
                  </a:lnTo>
                  <a:lnTo>
                    <a:pt x="2713" y="2659"/>
                  </a:lnTo>
                  <a:close/>
                  <a:moveTo>
                    <a:pt x="15461" y="3489"/>
                  </a:moveTo>
                  <a:lnTo>
                    <a:pt x="15461" y="6451"/>
                  </a:lnTo>
                  <a:lnTo>
                    <a:pt x="14560" y="6451"/>
                  </a:lnTo>
                  <a:lnTo>
                    <a:pt x="14560" y="3489"/>
                  </a:lnTo>
                  <a:close/>
                  <a:moveTo>
                    <a:pt x="16255" y="7075"/>
                  </a:moveTo>
                  <a:cubicBezTo>
                    <a:pt x="16308" y="7075"/>
                    <a:pt x="16353" y="7129"/>
                    <a:pt x="16353" y="7182"/>
                  </a:cubicBezTo>
                  <a:lnTo>
                    <a:pt x="16353" y="11170"/>
                  </a:lnTo>
                  <a:cubicBezTo>
                    <a:pt x="16353" y="11223"/>
                    <a:pt x="16308" y="11268"/>
                    <a:pt x="16255" y="11268"/>
                  </a:cubicBezTo>
                  <a:lnTo>
                    <a:pt x="12972" y="11268"/>
                  </a:lnTo>
                  <a:cubicBezTo>
                    <a:pt x="12883" y="11268"/>
                    <a:pt x="12794" y="11304"/>
                    <a:pt x="12731" y="11366"/>
                  </a:cubicBezTo>
                  <a:lnTo>
                    <a:pt x="12098" y="12000"/>
                  </a:lnTo>
                  <a:lnTo>
                    <a:pt x="11464" y="11366"/>
                  </a:lnTo>
                  <a:cubicBezTo>
                    <a:pt x="11402" y="11304"/>
                    <a:pt x="11322" y="11268"/>
                    <a:pt x="11232" y="11268"/>
                  </a:cubicBezTo>
                  <a:lnTo>
                    <a:pt x="10474" y="11268"/>
                  </a:lnTo>
                  <a:cubicBezTo>
                    <a:pt x="10421" y="11268"/>
                    <a:pt x="10367" y="11223"/>
                    <a:pt x="10367" y="11170"/>
                  </a:cubicBezTo>
                  <a:lnTo>
                    <a:pt x="10367" y="7182"/>
                  </a:lnTo>
                  <a:cubicBezTo>
                    <a:pt x="10367" y="7129"/>
                    <a:pt x="10421" y="7075"/>
                    <a:pt x="10474" y="7075"/>
                  </a:cubicBezTo>
                  <a:lnTo>
                    <a:pt x="13891" y="7075"/>
                  </a:lnTo>
                  <a:lnTo>
                    <a:pt x="13891" y="7280"/>
                  </a:lnTo>
                  <a:cubicBezTo>
                    <a:pt x="13891" y="7450"/>
                    <a:pt x="14016" y="7593"/>
                    <a:pt x="14176" y="7619"/>
                  </a:cubicBezTo>
                  <a:cubicBezTo>
                    <a:pt x="14192" y="7621"/>
                    <a:pt x="14208" y="7622"/>
                    <a:pt x="14223" y="7622"/>
                  </a:cubicBezTo>
                  <a:cubicBezTo>
                    <a:pt x="14408" y="7622"/>
                    <a:pt x="14560" y="7479"/>
                    <a:pt x="14560" y="7289"/>
                  </a:cubicBezTo>
                  <a:lnTo>
                    <a:pt x="14560" y="7075"/>
                  </a:lnTo>
                  <a:close/>
                  <a:moveTo>
                    <a:pt x="9502" y="13891"/>
                  </a:moveTo>
                  <a:lnTo>
                    <a:pt x="9502" y="15024"/>
                  </a:lnTo>
                  <a:lnTo>
                    <a:pt x="7512" y="15024"/>
                  </a:lnTo>
                  <a:lnTo>
                    <a:pt x="7512" y="13891"/>
                  </a:lnTo>
                  <a:close/>
                  <a:moveTo>
                    <a:pt x="11134" y="15693"/>
                  </a:moveTo>
                  <a:lnTo>
                    <a:pt x="11134" y="16353"/>
                  </a:lnTo>
                  <a:lnTo>
                    <a:pt x="5880" y="16353"/>
                  </a:lnTo>
                  <a:lnTo>
                    <a:pt x="5880" y="15693"/>
                  </a:lnTo>
                  <a:close/>
                  <a:moveTo>
                    <a:pt x="331" y="1"/>
                  </a:moveTo>
                  <a:cubicBezTo>
                    <a:pt x="143" y="1"/>
                    <a:pt x="1" y="144"/>
                    <a:pt x="1" y="331"/>
                  </a:cubicBezTo>
                  <a:lnTo>
                    <a:pt x="1" y="3783"/>
                  </a:lnTo>
                  <a:cubicBezTo>
                    <a:pt x="1" y="3971"/>
                    <a:pt x="143" y="4122"/>
                    <a:pt x="331" y="4122"/>
                  </a:cubicBezTo>
                  <a:lnTo>
                    <a:pt x="2454" y="4122"/>
                  </a:lnTo>
                  <a:lnTo>
                    <a:pt x="2454" y="11304"/>
                  </a:lnTo>
                  <a:lnTo>
                    <a:pt x="1562" y="11304"/>
                  </a:lnTo>
                  <a:lnTo>
                    <a:pt x="1562" y="4979"/>
                  </a:lnTo>
                  <a:cubicBezTo>
                    <a:pt x="1562" y="4809"/>
                    <a:pt x="1446" y="4658"/>
                    <a:pt x="1276" y="4640"/>
                  </a:cubicBezTo>
                  <a:cubicBezTo>
                    <a:pt x="1257" y="4636"/>
                    <a:pt x="1238" y="4635"/>
                    <a:pt x="1219" y="4635"/>
                  </a:cubicBezTo>
                  <a:cubicBezTo>
                    <a:pt x="1039" y="4635"/>
                    <a:pt x="893" y="4784"/>
                    <a:pt x="893" y="4970"/>
                  </a:cubicBezTo>
                  <a:lnTo>
                    <a:pt x="893" y="13561"/>
                  </a:lnTo>
                  <a:cubicBezTo>
                    <a:pt x="893" y="13748"/>
                    <a:pt x="1045" y="13891"/>
                    <a:pt x="1232" y="13891"/>
                  </a:cubicBezTo>
                  <a:lnTo>
                    <a:pt x="6843" y="13891"/>
                  </a:lnTo>
                  <a:lnTo>
                    <a:pt x="6843" y="15024"/>
                  </a:lnTo>
                  <a:lnTo>
                    <a:pt x="5550" y="15024"/>
                  </a:lnTo>
                  <a:cubicBezTo>
                    <a:pt x="5362" y="15024"/>
                    <a:pt x="5220" y="15175"/>
                    <a:pt x="5220" y="15354"/>
                  </a:cubicBezTo>
                  <a:lnTo>
                    <a:pt x="5220" y="16683"/>
                  </a:lnTo>
                  <a:cubicBezTo>
                    <a:pt x="5220" y="16870"/>
                    <a:pt x="5362" y="17022"/>
                    <a:pt x="5550" y="17022"/>
                  </a:cubicBezTo>
                  <a:lnTo>
                    <a:pt x="11464" y="17022"/>
                  </a:lnTo>
                  <a:cubicBezTo>
                    <a:pt x="11652" y="17022"/>
                    <a:pt x="11803" y="16870"/>
                    <a:pt x="11803" y="16683"/>
                  </a:cubicBezTo>
                  <a:lnTo>
                    <a:pt x="11803" y="15354"/>
                  </a:lnTo>
                  <a:cubicBezTo>
                    <a:pt x="11803" y="15175"/>
                    <a:pt x="11652" y="15024"/>
                    <a:pt x="11464" y="15024"/>
                  </a:cubicBezTo>
                  <a:lnTo>
                    <a:pt x="10171" y="15024"/>
                  </a:lnTo>
                  <a:lnTo>
                    <a:pt x="10171" y="13891"/>
                  </a:lnTo>
                  <a:lnTo>
                    <a:pt x="15791" y="13891"/>
                  </a:lnTo>
                  <a:cubicBezTo>
                    <a:pt x="15969" y="13891"/>
                    <a:pt x="16121" y="13748"/>
                    <a:pt x="16121" y="13561"/>
                  </a:cubicBezTo>
                  <a:lnTo>
                    <a:pt x="16121" y="11937"/>
                  </a:lnTo>
                  <a:lnTo>
                    <a:pt x="16255" y="11937"/>
                  </a:lnTo>
                  <a:cubicBezTo>
                    <a:pt x="16674" y="11937"/>
                    <a:pt x="17022" y="11589"/>
                    <a:pt x="17022" y="11170"/>
                  </a:cubicBezTo>
                  <a:lnTo>
                    <a:pt x="17022" y="7218"/>
                  </a:lnTo>
                  <a:cubicBezTo>
                    <a:pt x="17022" y="6790"/>
                    <a:pt x="16674" y="6451"/>
                    <a:pt x="16255" y="6451"/>
                  </a:cubicBezTo>
                  <a:lnTo>
                    <a:pt x="16121" y="6451"/>
                  </a:lnTo>
                  <a:lnTo>
                    <a:pt x="16121" y="3159"/>
                  </a:lnTo>
                  <a:cubicBezTo>
                    <a:pt x="16121" y="2972"/>
                    <a:pt x="15969" y="2820"/>
                    <a:pt x="15791" y="2820"/>
                  </a:cubicBezTo>
                  <a:lnTo>
                    <a:pt x="14560" y="2820"/>
                  </a:lnTo>
                  <a:lnTo>
                    <a:pt x="14560" y="331"/>
                  </a:lnTo>
                  <a:cubicBezTo>
                    <a:pt x="14560" y="144"/>
                    <a:pt x="14408" y="1"/>
                    <a:pt x="14230" y="1"/>
                  </a:cubicBezTo>
                  <a:lnTo>
                    <a:pt x="5282" y="1"/>
                  </a:lnTo>
                  <a:cubicBezTo>
                    <a:pt x="5113" y="1"/>
                    <a:pt x="4970" y="117"/>
                    <a:pt x="4943" y="277"/>
                  </a:cubicBezTo>
                  <a:cubicBezTo>
                    <a:pt x="4916" y="483"/>
                    <a:pt x="5077" y="661"/>
                    <a:pt x="5273" y="661"/>
                  </a:cubicBezTo>
                  <a:lnTo>
                    <a:pt x="13891" y="661"/>
                  </a:lnTo>
                  <a:lnTo>
                    <a:pt x="13891" y="6415"/>
                  </a:lnTo>
                  <a:lnTo>
                    <a:pt x="10474" y="6415"/>
                  </a:lnTo>
                  <a:cubicBezTo>
                    <a:pt x="10046" y="6415"/>
                    <a:pt x="9707" y="6754"/>
                    <a:pt x="9707" y="7182"/>
                  </a:cubicBezTo>
                  <a:lnTo>
                    <a:pt x="9707" y="11197"/>
                  </a:lnTo>
                  <a:cubicBezTo>
                    <a:pt x="9707" y="11625"/>
                    <a:pt x="10046" y="11964"/>
                    <a:pt x="10474" y="11964"/>
                  </a:cubicBezTo>
                  <a:lnTo>
                    <a:pt x="11090" y="11964"/>
                  </a:lnTo>
                  <a:lnTo>
                    <a:pt x="11866" y="12740"/>
                  </a:lnTo>
                  <a:cubicBezTo>
                    <a:pt x="11928" y="12802"/>
                    <a:pt x="12017" y="12838"/>
                    <a:pt x="12098" y="12838"/>
                  </a:cubicBezTo>
                  <a:cubicBezTo>
                    <a:pt x="12187" y="12838"/>
                    <a:pt x="12267" y="12802"/>
                    <a:pt x="12339" y="12740"/>
                  </a:cubicBezTo>
                  <a:lnTo>
                    <a:pt x="13106" y="11964"/>
                  </a:lnTo>
                  <a:lnTo>
                    <a:pt x="15461" y="11964"/>
                  </a:lnTo>
                  <a:lnTo>
                    <a:pt x="15461" y="13231"/>
                  </a:lnTo>
                  <a:lnTo>
                    <a:pt x="1562" y="13231"/>
                  </a:lnTo>
                  <a:lnTo>
                    <a:pt x="1562" y="11964"/>
                  </a:lnTo>
                  <a:lnTo>
                    <a:pt x="8779" y="11964"/>
                  </a:lnTo>
                  <a:cubicBezTo>
                    <a:pt x="8940" y="11964"/>
                    <a:pt x="9091" y="11848"/>
                    <a:pt x="9118" y="11687"/>
                  </a:cubicBezTo>
                  <a:cubicBezTo>
                    <a:pt x="9145" y="11473"/>
                    <a:pt x="8984" y="11304"/>
                    <a:pt x="8788" y="11304"/>
                  </a:cubicBezTo>
                  <a:lnTo>
                    <a:pt x="3123" y="11304"/>
                  </a:lnTo>
                  <a:lnTo>
                    <a:pt x="3123" y="4122"/>
                  </a:lnTo>
                  <a:lnTo>
                    <a:pt x="3783" y="4122"/>
                  </a:lnTo>
                  <a:cubicBezTo>
                    <a:pt x="3971" y="4122"/>
                    <a:pt x="4122" y="3971"/>
                    <a:pt x="4122" y="3783"/>
                  </a:cubicBezTo>
                  <a:lnTo>
                    <a:pt x="4122" y="331"/>
                  </a:lnTo>
                  <a:cubicBezTo>
                    <a:pt x="4122" y="144"/>
                    <a:pt x="3971" y="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1"/>
            <p:cNvSpPr/>
            <p:nvPr/>
          </p:nvSpPr>
          <p:spPr>
            <a:xfrm>
              <a:off x="2361620" y="1931750"/>
              <a:ext cx="68171" cy="77779"/>
            </a:xfrm>
            <a:custGeom>
              <a:avLst/>
              <a:gdLst/>
              <a:ahLst/>
              <a:cxnLst/>
              <a:rect l="l" t="t" r="r" b="b"/>
              <a:pathLst>
                <a:path w="2597" h="2963" extrusionOk="0">
                  <a:moveTo>
                    <a:pt x="660" y="670"/>
                  </a:moveTo>
                  <a:lnTo>
                    <a:pt x="1927" y="1481"/>
                  </a:lnTo>
                  <a:lnTo>
                    <a:pt x="660" y="2293"/>
                  </a:lnTo>
                  <a:lnTo>
                    <a:pt x="660" y="670"/>
                  </a:lnTo>
                  <a:close/>
                  <a:moveTo>
                    <a:pt x="656" y="1"/>
                  </a:moveTo>
                  <a:cubicBezTo>
                    <a:pt x="496" y="1"/>
                    <a:pt x="335" y="59"/>
                    <a:pt x="205" y="179"/>
                  </a:cubicBezTo>
                  <a:cubicBezTo>
                    <a:pt x="71" y="313"/>
                    <a:pt x="0" y="491"/>
                    <a:pt x="0" y="678"/>
                  </a:cubicBezTo>
                  <a:lnTo>
                    <a:pt x="0" y="2284"/>
                  </a:lnTo>
                  <a:cubicBezTo>
                    <a:pt x="0" y="2472"/>
                    <a:pt x="71" y="2659"/>
                    <a:pt x="214" y="2784"/>
                  </a:cubicBezTo>
                  <a:cubicBezTo>
                    <a:pt x="339" y="2900"/>
                    <a:pt x="500" y="2962"/>
                    <a:pt x="660" y="2962"/>
                  </a:cubicBezTo>
                  <a:cubicBezTo>
                    <a:pt x="785" y="2962"/>
                    <a:pt x="910" y="2927"/>
                    <a:pt x="1017" y="2855"/>
                  </a:cubicBezTo>
                  <a:lnTo>
                    <a:pt x="2293" y="2034"/>
                  </a:lnTo>
                  <a:cubicBezTo>
                    <a:pt x="2480" y="1918"/>
                    <a:pt x="2596" y="1704"/>
                    <a:pt x="2596" y="1481"/>
                  </a:cubicBezTo>
                  <a:cubicBezTo>
                    <a:pt x="2596" y="1249"/>
                    <a:pt x="2480" y="1044"/>
                    <a:pt x="2293" y="919"/>
                  </a:cubicBezTo>
                  <a:lnTo>
                    <a:pt x="1017" y="108"/>
                  </a:lnTo>
                  <a:cubicBezTo>
                    <a:pt x="907" y="37"/>
                    <a:pt x="781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1"/>
            <p:cNvSpPr/>
            <p:nvPr/>
          </p:nvSpPr>
          <p:spPr>
            <a:xfrm>
              <a:off x="2138917" y="1800134"/>
              <a:ext cx="129517" cy="130226"/>
            </a:xfrm>
            <a:custGeom>
              <a:avLst/>
              <a:gdLst/>
              <a:ahLst/>
              <a:cxnLst/>
              <a:rect l="l" t="t" r="r" b="b"/>
              <a:pathLst>
                <a:path w="4934" h="4961" extrusionOk="0">
                  <a:moveTo>
                    <a:pt x="2685" y="670"/>
                  </a:moveTo>
                  <a:lnTo>
                    <a:pt x="2757" y="973"/>
                  </a:lnTo>
                  <a:cubicBezTo>
                    <a:pt x="2775" y="1080"/>
                    <a:pt x="2855" y="1170"/>
                    <a:pt x="2962" y="1205"/>
                  </a:cubicBezTo>
                  <a:cubicBezTo>
                    <a:pt x="3096" y="1259"/>
                    <a:pt x="3212" y="1330"/>
                    <a:pt x="3328" y="1419"/>
                  </a:cubicBezTo>
                  <a:cubicBezTo>
                    <a:pt x="3390" y="1469"/>
                    <a:pt x="3466" y="1497"/>
                    <a:pt x="3543" y="1497"/>
                  </a:cubicBezTo>
                  <a:cubicBezTo>
                    <a:pt x="3575" y="1497"/>
                    <a:pt x="3608" y="1492"/>
                    <a:pt x="3640" y="1482"/>
                  </a:cubicBezTo>
                  <a:lnTo>
                    <a:pt x="3934" y="1384"/>
                  </a:lnTo>
                  <a:lnTo>
                    <a:pt x="4148" y="1767"/>
                  </a:lnTo>
                  <a:lnTo>
                    <a:pt x="3916" y="1972"/>
                  </a:lnTo>
                  <a:cubicBezTo>
                    <a:pt x="3836" y="2044"/>
                    <a:pt x="3800" y="2151"/>
                    <a:pt x="3818" y="2267"/>
                  </a:cubicBezTo>
                  <a:cubicBezTo>
                    <a:pt x="3827" y="2338"/>
                    <a:pt x="3836" y="2410"/>
                    <a:pt x="3836" y="2481"/>
                  </a:cubicBezTo>
                  <a:cubicBezTo>
                    <a:pt x="3836" y="2552"/>
                    <a:pt x="3827" y="2624"/>
                    <a:pt x="3818" y="2695"/>
                  </a:cubicBezTo>
                  <a:cubicBezTo>
                    <a:pt x="3800" y="2811"/>
                    <a:pt x="3836" y="2918"/>
                    <a:pt x="3916" y="2989"/>
                  </a:cubicBezTo>
                  <a:lnTo>
                    <a:pt x="4148" y="3195"/>
                  </a:lnTo>
                  <a:lnTo>
                    <a:pt x="3934" y="3578"/>
                  </a:lnTo>
                  <a:lnTo>
                    <a:pt x="3640" y="3480"/>
                  </a:lnTo>
                  <a:cubicBezTo>
                    <a:pt x="3604" y="3468"/>
                    <a:pt x="3568" y="3462"/>
                    <a:pt x="3531" y="3462"/>
                  </a:cubicBezTo>
                  <a:cubicBezTo>
                    <a:pt x="3458" y="3462"/>
                    <a:pt x="3387" y="3486"/>
                    <a:pt x="3328" y="3534"/>
                  </a:cubicBezTo>
                  <a:cubicBezTo>
                    <a:pt x="3221" y="3632"/>
                    <a:pt x="3087" y="3703"/>
                    <a:pt x="2953" y="3757"/>
                  </a:cubicBezTo>
                  <a:cubicBezTo>
                    <a:pt x="2855" y="3792"/>
                    <a:pt x="2775" y="3882"/>
                    <a:pt x="2757" y="3997"/>
                  </a:cubicBezTo>
                  <a:lnTo>
                    <a:pt x="2685" y="4292"/>
                  </a:lnTo>
                  <a:lnTo>
                    <a:pt x="2248" y="4292"/>
                  </a:lnTo>
                  <a:lnTo>
                    <a:pt x="2186" y="3997"/>
                  </a:lnTo>
                  <a:cubicBezTo>
                    <a:pt x="2168" y="3882"/>
                    <a:pt x="2088" y="3792"/>
                    <a:pt x="1989" y="3757"/>
                  </a:cubicBezTo>
                  <a:cubicBezTo>
                    <a:pt x="1847" y="3703"/>
                    <a:pt x="1722" y="3632"/>
                    <a:pt x="1606" y="3534"/>
                  </a:cubicBezTo>
                  <a:cubicBezTo>
                    <a:pt x="1552" y="3486"/>
                    <a:pt x="1483" y="3462"/>
                    <a:pt x="1411" y="3462"/>
                  </a:cubicBezTo>
                  <a:cubicBezTo>
                    <a:pt x="1375" y="3462"/>
                    <a:pt x="1338" y="3468"/>
                    <a:pt x="1303" y="3480"/>
                  </a:cubicBezTo>
                  <a:lnTo>
                    <a:pt x="1008" y="3578"/>
                  </a:lnTo>
                  <a:lnTo>
                    <a:pt x="794" y="3195"/>
                  </a:lnTo>
                  <a:lnTo>
                    <a:pt x="1017" y="2989"/>
                  </a:lnTo>
                  <a:cubicBezTo>
                    <a:pt x="1106" y="2918"/>
                    <a:pt x="1142" y="2811"/>
                    <a:pt x="1124" y="2695"/>
                  </a:cubicBezTo>
                  <a:cubicBezTo>
                    <a:pt x="1115" y="2624"/>
                    <a:pt x="1106" y="2552"/>
                    <a:pt x="1106" y="2481"/>
                  </a:cubicBezTo>
                  <a:cubicBezTo>
                    <a:pt x="1106" y="2410"/>
                    <a:pt x="1115" y="2338"/>
                    <a:pt x="1124" y="2267"/>
                  </a:cubicBezTo>
                  <a:cubicBezTo>
                    <a:pt x="1142" y="2151"/>
                    <a:pt x="1106" y="2044"/>
                    <a:pt x="1017" y="1972"/>
                  </a:cubicBezTo>
                  <a:lnTo>
                    <a:pt x="794" y="1767"/>
                  </a:lnTo>
                  <a:lnTo>
                    <a:pt x="1008" y="1384"/>
                  </a:lnTo>
                  <a:lnTo>
                    <a:pt x="1303" y="1482"/>
                  </a:lnTo>
                  <a:cubicBezTo>
                    <a:pt x="1335" y="1492"/>
                    <a:pt x="1367" y="1497"/>
                    <a:pt x="1400" y="1497"/>
                  </a:cubicBezTo>
                  <a:cubicBezTo>
                    <a:pt x="1476" y="1497"/>
                    <a:pt x="1552" y="1469"/>
                    <a:pt x="1615" y="1419"/>
                  </a:cubicBezTo>
                  <a:cubicBezTo>
                    <a:pt x="1722" y="1330"/>
                    <a:pt x="1847" y="1259"/>
                    <a:pt x="1981" y="1205"/>
                  </a:cubicBezTo>
                  <a:cubicBezTo>
                    <a:pt x="2088" y="1170"/>
                    <a:pt x="2168" y="1080"/>
                    <a:pt x="2186" y="973"/>
                  </a:cubicBezTo>
                  <a:lnTo>
                    <a:pt x="2248" y="670"/>
                  </a:lnTo>
                  <a:close/>
                  <a:moveTo>
                    <a:pt x="1981" y="1"/>
                  </a:moveTo>
                  <a:cubicBezTo>
                    <a:pt x="1829" y="1"/>
                    <a:pt x="1686" y="117"/>
                    <a:pt x="1659" y="269"/>
                  </a:cubicBezTo>
                  <a:lnTo>
                    <a:pt x="1570" y="661"/>
                  </a:lnTo>
                  <a:cubicBezTo>
                    <a:pt x="1490" y="706"/>
                    <a:pt x="1419" y="750"/>
                    <a:pt x="1347" y="795"/>
                  </a:cubicBezTo>
                  <a:lnTo>
                    <a:pt x="964" y="670"/>
                  </a:lnTo>
                  <a:cubicBezTo>
                    <a:pt x="931" y="660"/>
                    <a:pt x="898" y="656"/>
                    <a:pt x="865" y="656"/>
                  </a:cubicBezTo>
                  <a:cubicBezTo>
                    <a:pt x="746" y="656"/>
                    <a:pt x="634" y="717"/>
                    <a:pt x="571" y="822"/>
                  </a:cubicBezTo>
                  <a:lnTo>
                    <a:pt x="80" y="1669"/>
                  </a:lnTo>
                  <a:cubicBezTo>
                    <a:pt x="0" y="1803"/>
                    <a:pt x="27" y="1972"/>
                    <a:pt x="143" y="2079"/>
                  </a:cubicBezTo>
                  <a:lnTo>
                    <a:pt x="446" y="2347"/>
                  </a:lnTo>
                  <a:cubicBezTo>
                    <a:pt x="446" y="2392"/>
                    <a:pt x="446" y="2436"/>
                    <a:pt x="446" y="2481"/>
                  </a:cubicBezTo>
                  <a:cubicBezTo>
                    <a:pt x="446" y="2526"/>
                    <a:pt x="446" y="2570"/>
                    <a:pt x="446" y="2615"/>
                  </a:cubicBezTo>
                  <a:lnTo>
                    <a:pt x="143" y="2882"/>
                  </a:lnTo>
                  <a:cubicBezTo>
                    <a:pt x="27" y="2989"/>
                    <a:pt x="0" y="3159"/>
                    <a:pt x="80" y="3302"/>
                  </a:cubicBezTo>
                  <a:lnTo>
                    <a:pt x="571" y="4140"/>
                  </a:lnTo>
                  <a:cubicBezTo>
                    <a:pt x="634" y="4245"/>
                    <a:pt x="746" y="4306"/>
                    <a:pt x="865" y="4306"/>
                  </a:cubicBezTo>
                  <a:cubicBezTo>
                    <a:pt x="898" y="4306"/>
                    <a:pt x="931" y="4302"/>
                    <a:pt x="964" y="4292"/>
                  </a:cubicBezTo>
                  <a:lnTo>
                    <a:pt x="1347" y="4167"/>
                  </a:lnTo>
                  <a:cubicBezTo>
                    <a:pt x="1419" y="4221"/>
                    <a:pt x="1490" y="4256"/>
                    <a:pt x="1570" y="4301"/>
                  </a:cubicBezTo>
                  <a:lnTo>
                    <a:pt x="1659" y="4693"/>
                  </a:lnTo>
                  <a:cubicBezTo>
                    <a:pt x="1686" y="4845"/>
                    <a:pt x="1829" y="4961"/>
                    <a:pt x="1981" y="4961"/>
                  </a:cubicBezTo>
                  <a:lnTo>
                    <a:pt x="2962" y="4961"/>
                  </a:lnTo>
                  <a:cubicBezTo>
                    <a:pt x="3114" y="4961"/>
                    <a:pt x="3247" y="4845"/>
                    <a:pt x="3283" y="4693"/>
                  </a:cubicBezTo>
                  <a:lnTo>
                    <a:pt x="3372" y="4301"/>
                  </a:lnTo>
                  <a:cubicBezTo>
                    <a:pt x="3444" y="4256"/>
                    <a:pt x="3524" y="4221"/>
                    <a:pt x="3595" y="4167"/>
                  </a:cubicBezTo>
                  <a:lnTo>
                    <a:pt x="3979" y="4292"/>
                  </a:lnTo>
                  <a:cubicBezTo>
                    <a:pt x="4012" y="4302"/>
                    <a:pt x="4045" y="4306"/>
                    <a:pt x="4078" y="4306"/>
                  </a:cubicBezTo>
                  <a:cubicBezTo>
                    <a:pt x="4196" y="4306"/>
                    <a:pt x="4308" y="4245"/>
                    <a:pt x="4371" y="4140"/>
                  </a:cubicBezTo>
                  <a:lnTo>
                    <a:pt x="4862" y="3302"/>
                  </a:lnTo>
                  <a:cubicBezTo>
                    <a:pt x="4933" y="3159"/>
                    <a:pt x="4907" y="2989"/>
                    <a:pt x="4791" y="2882"/>
                  </a:cubicBezTo>
                  <a:lnTo>
                    <a:pt x="4496" y="2615"/>
                  </a:lnTo>
                  <a:cubicBezTo>
                    <a:pt x="4496" y="2570"/>
                    <a:pt x="4496" y="2526"/>
                    <a:pt x="4496" y="2481"/>
                  </a:cubicBezTo>
                  <a:cubicBezTo>
                    <a:pt x="4496" y="2436"/>
                    <a:pt x="4496" y="2392"/>
                    <a:pt x="4496" y="2347"/>
                  </a:cubicBezTo>
                  <a:lnTo>
                    <a:pt x="4791" y="2079"/>
                  </a:lnTo>
                  <a:cubicBezTo>
                    <a:pt x="4907" y="1972"/>
                    <a:pt x="4933" y="1803"/>
                    <a:pt x="4862" y="1660"/>
                  </a:cubicBezTo>
                  <a:lnTo>
                    <a:pt x="4371" y="822"/>
                  </a:lnTo>
                  <a:cubicBezTo>
                    <a:pt x="4308" y="717"/>
                    <a:pt x="4196" y="656"/>
                    <a:pt x="4078" y="656"/>
                  </a:cubicBezTo>
                  <a:cubicBezTo>
                    <a:pt x="4045" y="656"/>
                    <a:pt x="4012" y="660"/>
                    <a:pt x="3979" y="670"/>
                  </a:cubicBezTo>
                  <a:lnTo>
                    <a:pt x="3595" y="795"/>
                  </a:lnTo>
                  <a:cubicBezTo>
                    <a:pt x="3524" y="750"/>
                    <a:pt x="3444" y="706"/>
                    <a:pt x="3372" y="661"/>
                  </a:cubicBezTo>
                  <a:lnTo>
                    <a:pt x="3283" y="269"/>
                  </a:lnTo>
                  <a:cubicBezTo>
                    <a:pt x="3247" y="117"/>
                    <a:pt x="3114" y="1"/>
                    <a:pt x="2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1"/>
            <p:cNvSpPr/>
            <p:nvPr/>
          </p:nvSpPr>
          <p:spPr>
            <a:xfrm>
              <a:off x="2198163" y="176409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9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9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2166060" y="1764093"/>
              <a:ext cx="17614" cy="17351"/>
            </a:xfrm>
            <a:custGeom>
              <a:avLst/>
              <a:gdLst/>
              <a:ahLst/>
              <a:cxnLst/>
              <a:rect l="l" t="t" r="r" b="b"/>
              <a:pathLst>
                <a:path w="671" h="661" extrusionOk="0">
                  <a:moveTo>
                    <a:pt x="331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9"/>
                    <a:pt x="99" y="562"/>
                  </a:cubicBezTo>
                  <a:cubicBezTo>
                    <a:pt x="162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1"/>
            <p:cNvSpPr/>
            <p:nvPr/>
          </p:nvSpPr>
          <p:spPr>
            <a:xfrm>
              <a:off x="2229531" y="1764540"/>
              <a:ext cx="151305" cy="17378"/>
            </a:xfrm>
            <a:custGeom>
              <a:avLst/>
              <a:gdLst/>
              <a:ahLst/>
              <a:cxnLst/>
              <a:rect l="l" t="t" r="r" b="b"/>
              <a:pathLst>
                <a:path w="5764" h="662" extrusionOk="0">
                  <a:moveTo>
                    <a:pt x="366" y="1"/>
                  </a:moveTo>
                  <a:cubicBezTo>
                    <a:pt x="206" y="1"/>
                    <a:pt x="54" y="117"/>
                    <a:pt x="27" y="277"/>
                  </a:cubicBezTo>
                  <a:cubicBezTo>
                    <a:pt x="1" y="483"/>
                    <a:pt x="161" y="661"/>
                    <a:pt x="357" y="661"/>
                  </a:cubicBezTo>
                  <a:lnTo>
                    <a:pt x="5398" y="661"/>
                  </a:lnTo>
                  <a:cubicBezTo>
                    <a:pt x="5567" y="661"/>
                    <a:pt x="5710" y="545"/>
                    <a:pt x="5737" y="376"/>
                  </a:cubicBezTo>
                  <a:cubicBezTo>
                    <a:pt x="5764" y="170"/>
                    <a:pt x="5612" y="1"/>
                    <a:pt x="5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2060693" y="175259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1"/>
                    <a:pt x="0" y="251"/>
                    <a:pt x="0" y="340"/>
                  </a:cubicBezTo>
                  <a:cubicBezTo>
                    <a:pt x="0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9" y="634"/>
                    <a:pt x="571" y="572"/>
                  </a:cubicBezTo>
                  <a:cubicBezTo>
                    <a:pt x="634" y="509"/>
                    <a:pt x="661" y="420"/>
                    <a:pt x="661" y="340"/>
                  </a:cubicBezTo>
                  <a:cubicBezTo>
                    <a:pt x="661" y="251"/>
                    <a:pt x="634" y="161"/>
                    <a:pt x="571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61"/>
          <p:cNvGrpSpPr/>
          <p:nvPr/>
        </p:nvGrpSpPr>
        <p:grpSpPr>
          <a:xfrm>
            <a:off x="6894033" y="1884124"/>
            <a:ext cx="446145" cy="446854"/>
            <a:chOff x="2696933" y="1726136"/>
            <a:chExt cx="446145" cy="446854"/>
          </a:xfrm>
        </p:grpSpPr>
        <p:sp>
          <p:nvSpPr>
            <p:cNvPr id="790" name="Google Shape;790;p61"/>
            <p:cNvSpPr/>
            <p:nvPr/>
          </p:nvSpPr>
          <p:spPr>
            <a:xfrm>
              <a:off x="2731845" y="1896155"/>
              <a:ext cx="48956" cy="48956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553" y="0"/>
                  </a:moveTo>
                  <a:cubicBezTo>
                    <a:pt x="250" y="0"/>
                    <a:pt x="0" y="250"/>
                    <a:pt x="0" y="554"/>
                  </a:cubicBezTo>
                  <a:lnTo>
                    <a:pt x="0" y="1321"/>
                  </a:lnTo>
                  <a:cubicBezTo>
                    <a:pt x="0" y="1615"/>
                    <a:pt x="250" y="1865"/>
                    <a:pt x="553" y="1865"/>
                  </a:cubicBezTo>
                  <a:lnTo>
                    <a:pt x="1865" y="1865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1"/>
            <p:cNvSpPr/>
            <p:nvPr/>
          </p:nvSpPr>
          <p:spPr>
            <a:xfrm>
              <a:off x="3060150" y="1896155"/>
              <a:ext cx="48746" cy="48956"/>
            </a:xfrm>
            <a:custGeom>
              <a:avLst/>
              <a:gdLst/>
              <a:ahLst/>
              <a:cxnLst/>
              <a:rect l="l" t="t" r="r" b="b"/>
              <a:pathLst>
                <a:path w="1857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1312" y="1865"/>
                  </a:lnTo>
                  <a:cubicBezTo>
                    <a:pt x="1615" y="1865"/>
                    <a:pt x="1856" y="1615"/>
                    <a:pt x="1856" y="1321"/>
                  </a:cubicBezTo>
                  <a:lnTo>
                    <a:pt x="1856" y="554"/>
                  </a:lnTo>
                  <a:cubicBezTo>
                    <a:pt x="1856" y="250"/>
                    <a:pt x="1615" y="0"/>
                    <a:pt x="1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1"/>
            <p:cNvSpPr/>
            <p:nvPr/>
          </p:nvSpPr>
          <p:spPr>
            <a:xfrm>
              <a:off x="3060150" y="1734300"/>
              <a:ext cx="55755" cy="77333"/>
            </a:xfrm>
            <a:custGeom>
              <a:avLst/>
              <a:gdLst/>
              <a:ahLst/>
              <a:cxnLst/>
              <a:rect l="l" t="t" r="r" b="b"/>
              <a:pathLst>
                <a:path w="2124" h="2946" extrusionOk="0">
                  <a:moveTo>
                    <a:pt x="1063" y="0"/>
                  </a:moveTo>
                  <a:cubicBezTo>
                    <a:pt x="475" y="0"/>
                    <a:pt x="0" y="486"/>
                    <a:pt x="0" y="1073"/>
                  </a:cubicBezTo>
                  <a:lnTo>
                    <a:pt x="0" y="2946"/>
                  </a:lnTo>
                  <a:lnTo>
                    <a:pt x="2124" y="2946"/>
                  </a:lnTo>
                  <a:lnTo>
                    <a:pt x="2124" y="1090"/>
                  </a:lnTo>
                  <a:cubicBezTo>
                    <a:pt x="2124" y="537"/>
                    <a:pt x="1678" y="38"/>
                    <a:pt x="1125" y="2"/>
                  </a:cubicBezTo>
                  <a:cubicBezTo>
                    <a:pt x="1104" y="1"/>
                    <a:pt x="1083" y="0"/>
                    <a:pt x="1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1"/>
            <p:cNvSpPr/>
            <p:nvPr/>
          </p:nvSpPr>
          <p:spPr>
            <a:xfrm>
              <a:off x="2819178" y="1777428"/>
              <a:ext cx="77779" cy="77779"/>
            </a:xfrm>
            <a:custGeom>
              <a:avLst/>
              <a:gdLst/>
              <a:ahLst/>
              <a:cxnLst/>
              <a:rect l="l" t="t" r="r" b="b"/>
              <a:pathLst>
                <a:path w="2963" h="2963" extrusionOk="0">
                  <a:moveTo>
                    <a:pt x="1" y="1"/>
                  </a:moveTo>
                  <a:lnTo>
                    <a:pt x="1" y="2962"/>
                  </a:lnTo>
                  <a:lnTo>
                    <a:pt x="2963" y="2962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1"/>
            <p:cNvSpPr/>
            <p:nvPr/>
          </p:nvSpPr>
          <p:spPr>
            <a:xfrm>
              <a:off x="2786156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8"/>
                    <a:pt x="37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1"/>
            <p:cNvSpPr/>
            <p:nvPr/>
          </p:nvSpPr>
          <p:spPr>
            <a:xfrm>
              <a:off x="2827840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8"/>
                    <a:pt x="36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1"/>
            <p:cNvSpPr/>
            <p:nvPr/>
          </p:nvSpPr>
          <p:spPr>
            <a:xfrm>
              <a:off x="2869525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1"/>
            <p:cNvSpPr/>
            <p:nvPr/>
          </p:nvSpPr>
          <p:spPr>
            <a:xfrm>
              <a:off x="2911209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1"/>
            <p:cNvSpPr/>
            <p:nvPr/>
          </p:nvSpPr>
          <p:spPr>
            <a:xfrm>
              <a:off x="2952894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1"/>
            <p:cNvSpPr/>
            <p:nvPr/>
          </p:nvSpPr>
          <p:spPr>
            <a:xfrm>
              <a:off x="2994578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1"/>
            <p:cNvSpPr/>
            <p:nvPr/>
          </p:nvSpPr>
          <p:spPr>
            <a:xfrm>
              <a:off x="3036263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1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1"/>
            <p:cNvSpPr/>
            <p:nvPr/>
          </p:nvSpPr>
          <p:spPr>
            <a:xfrm>
              <a:off x="2786156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0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1"/>
            <p:cNvSpPr/>
            <p:nvPr/>
          </p:nvSpPr>
          <p:spPr>
            <a:xfrm>
              <a:off x="2827840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1"/>
            <p:cNvSpPr/>
            <p:nvPr/>
          </p:nvSpPr>
          <p:spPr>
            <a:xfrm>
              <a:off x="2869052" y="2108305"/>
              <a:ext cx="102375" cy="17378"/>
            </a:xfrm>
            <a:custGeom>
              <a:avLst/>
              <a:gdLst/>
              <a:ahLst/>
              <a:cxnLst/>
              <a:rect l="l" t="t" r="r" b="b"/>
              <a:pathLst>
                <a:path w="3900" h="662" extrusionOk="0">
                  <a:moveTo>
                    <a:pt x="367" y="1"/>
                  </a:moveTo>
                  <a:cubicBezTo>
                    <a:pt x="197" y="1"/>
                    <a:pt x="54" y="117"/>
                    <a:pt x="28" y="286"/>
                  </a:cubicBezTo>
                  <a:cubicBezTo>
                    <a:pt x="1" y="492"/>
                    <a:pt x="153" y="661"/>
                    <a:pt x="358" y="661"/>
                  </a:cubicBezTo>
                  <a:lnTo>
                    <a:pt x="3525" y="661"/>
                  </a:lnTo>
                  <a:cubicBezTo>
                    <a:pt x="3694" y="661"/>
                    <a:pt x="3846" y="545"/>
                    <a:pt x="3864" y="385"/>
                  </a:cubicBezTo>
                  <a:cubicBezTo>
                    <a:pt x="3899" y="179"/>
                    <a:pt x="373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1"/>
            <p:cNvSpPr/>
            <p:nvPr/>
          </p:nvSpPr>
          <p:spPr>
            <a:xfrm>
              <a:off x="2994578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1"/>
            <p:cNvSpPr/>
            <p:nvPr/>
          </p:nvSpPr>
          <p:spPr>
            <a:xfrm>
              <a:off x="3036263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1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1"/>
            <p:cNvSpPr/>
            <p:nvPr/>
          </p:nvSpPr>
          <p:spPr>
            <a:xfrm>
              <a:off x="2743789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25" y="509"/>
                    <a:pt x="660" y="419"/>
                    <a:pt x="660" y="339"/>
                  </a:cubicBezTo>
                  <a:cubicBezTo>
                    <a:pt x="660" y="250"/>
                    <a:pt x="625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1"/>
            <p:cNvSpPr/>
            <p:nvPr/>
          </p:nvSpPr>
          <p:spPr>
            <a:xfrm>
              <a:off x="2785710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0" y="634"/>
                    <a:pt x="562" y="571"/>
                  </a:cubicBezTo>
                  <a:cubicBezTo>
                    <a:pt x="624" y="509"/>
                    <a:pt x="660" y="419"/>
                    <a:pt x="660" y="339"/>
                  </a:cubicBezTo>
                  <a:cubicBezTo>
                    <a:pt x="660" y="250"/>
                    <a:pt x="624" y="161"/>
                    <a:pt x="562" y="98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1"/>
            <p:cNvSpPr/>
            <p:nvPr/>
          </p:nvSpPr>
          <p:spPr>
            <a:xfrm>
              <a:off x="2827604" y="2068983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1"/>
            <p:cNvSpPr/>
            <p:nvPr/>
          </p:nvSpPr>
          <p:spPr>
            <a:xfrm>
              <a:off x="2869525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0" y="571"/>
                  </a:cubicBezTo>
                  <a:cubicBezTo>
                    <a:pt x="152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1"/>
            <p:cNvSpPr/>
            <p:nvPr/>
          </p:nvSpPr>
          <p:spPr>
            <a:xfrm>
              <a:off x="2911209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1"/>
            <p:cNvSpPr/>
            <p:nvPr/>
          </p:nvSpPr>
          <p:spPr>
            <a:xfrm>
              <a:off x="2953130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1"/>
            <p:cNvSpPr/>
            <p:nvPr/>
          </p:nvSpPr>
          <p:spPr>
            <a:xfrm>
              <a:off x="299505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1"/>
            <p:cNvSpPr/>
            <p:nvPr/>
          </p:nvSpPr>
          <p:spPr>
            <a:xfrm>
              <a:off x="303697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50" y="669"/>
                    <a:pt x="330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1"/>
            <p:cNvSpPr/>
            <p:nvPr/>
          </p:nvSpPr>
          <p:spPr>
            <a:xfrm>
              <a:off x="3078892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1"/>
            <p:cNvSpPr/>
            <p:nvPr/>
          </p:nvSpPr>
          <p:spPr>
            <a:xfrm>
              <a:off x="2696933" y="1726136"/>
              <a:ext cx="446145" cy="446854"/>
            </a:xfrm>
            <a:custGeom>
              <a:avLst/>
              <a:gdLst/>
              <a:ahLst/>
              <a:cxnLst/>
              <a:rect l="l" t="t" r="r" b="b"/>
              <a:pathLst>
                <a:path w="16996" h="17023" extrusionOk="0">
                  <a:moveTo>
                    <a:pt x="14899" y="643"/>
                  </a:moveTo>
                  <a:cubicBezTo>
                    <a:pt x="15301" y="643"/>
                    <a:pt x="15631" y="973"/>
                    <a:pt x="15631" y="1384"/>
                  </a:cubicBezTo>
                  <a:lnTo>
                    <a:pt x="15631" y="2927"/>
                  </a:lnTo>
                  <a:lnTo>
                    <a:pt x="14168" y="2927"/>
                  </a:lnTo>
                  <a:lnTo>
                    <a:pt x="14168" y="1384"/>
                  </a:lnTo>
                  <a:cubicBezTo>
                    <a:pt x="14168" y="973"/>
                    <a:pt x="14498" y="643"/>
                    <a:pt x="14899" y="643"/>
                  </a:cubicBezTo>
                  <a:close/>
                  <a:moveTo>
                    <a:pt x="2865" y="6816"/>
                  </a:moveTo>
                  <a:lnTo>
                    <a:pt x="2865" y="7976"/>
                  </a:lnTo>
                  <a:lnTo>
                    <a:pt x="2035" y="7976"/>
                  </a:lnTo>
                  <a:cubicBezTo>
                    <a:pt x="2026" y="8003"/>
                    <a:pt x="2026" y="8012"/>
                    <a:pt x="2026" y="8012"/>
                  </a:cubicBezTo>
                  <a:lnTo>
                    <a:pt x="1883" y="8012"/>
                  </a:lnTo>
                  <a:cubicBezTo>
                    <a:pt x="1767" y="8012"/>
                    <a:pt x="1669" y="7914"/>
                    <a:pt x="1669" y="7798"/>
                  </a:cubicBezTo>
                  <a:lnTo>
                    <a:pt x="1669" y="7031"/>
                  </a:lnTo>
                  <a:cubicBezTo>
                    <a:pt x="1669" y="6906"/>
                    <a:pt x="1767" y="6816"/>
                    <a:pt x="1883" y="6816"/>
                  </a:cubicBezTo>
                  <a:close/>
                  <a:moveTo>
                    <a:pt x="13713" y="661"/>
                  </a:moveTo>
                  <a:cubicBezTo>
                    <a:pt x="13579" y="875"/>
                    <a:pt x="13498" y="1125"/>
                    <a:pt x="13498" y="1393"/>
                  </a:cubicBezTo>
                  <a:lnTo>
                    <a:pt x="13498" y="6486"/>
                  </a:lnTo>
                  <a:lnTo>
                    <a:pt x="13498" y="8012"/>
                  </a:lnTo>
                  <a:lnTo>
                    <a:pt x="3525" y="8012"/>
                  </a:lnTo>
                  <a:lnTo>
                    <a:pt x="3525" y="1393"/>
                  </a:lnTo>
                  <a:cubicBezTo>
                    <a:pt x="3525" y="991"/>
                    <a:pt x="3855" y="661"/>
                    <a:pt x="4256" y="661"/>
                  </a:cubicBezTo>
                  <a:close/>
                  <a:moveTo>
                    <a:pt x="15149" y="6816"/>
                  </a:moveTo>
                  <a:cubicBezTo>
                    <a:pt x="15265" y="6816"/>
                    <a:pt x="15363" y="6906"/>
                    <a:pt x="15363" y="7031"/>
                  </a:cubicBezTo>
                  <a:lnTo>
                    <a:pt x="15363" y="7789"/>
                  </a:lnTo>
                  <a:cubicBezTo>
                    <a:pt x="15363" y="7789"/>
                    <a:pt x="15276" y="7979"/>
                    <a:pt x="15169" y="7979"/>
                  </a:cubicBezTo>
                  <a:cubicBezTo>
                    <a:pt x="15162" y="7979"/>
                    <a:pt x="15156" y="7978"/>
                    <a:pt x="15149" y="7976"/>
                  </a:cubicBezTo>
                  <a:lnTo>
                    <a:pt x="14979" y="7976"/>
                  </a:lnTo>
                  <a:cubicBezTo>
                    <a:pt x="14970" y="8003"/>
                    <a:pt x="14970" y="8012"/>
                    <a:pt x="14970" y="8012"/>
                  </a:cubicBezTo>
                  <a:lnTo>
                    <a:pt x="14168" y="8012"/>
                  </a:lnTo>
                  <a:lnTo>
                    <a:pt x="14168" y="6816"/>
                  </a:lnTo>
                  <a:close/>
                  <a:moveTo>
                    <a:pt x="12642" y="8672"/>
                  </a:moveTo>
                  <a:lnTo>
                    <a:pt x="12642" y="8743"/>
                  </a:lnTo>
                  <a:cubicBezTo>
                    <a:pt x="12642" y="9216"/>
                    <a:pt x="12250" y="9609"/>
                    <a:pt x="11777" y="9609"/>
                  </a:cubicBezTo>
                  <a:lnTo>
                    <a:pt x="5255" y="9609"/>
                  </a:lnTo>
                  <a:cubicBezTo>
                    <a:pt x="4783" y="9609"/>
                    <a:pt x="4390" y="9216"/>
                    <a:pt x="4390" y="8743"/>
                  </a:cubicBezTo>
                  <a:lnTo>
                    <a:pt x="4390" y="8672"/>
                  </a:lnTo>
                  <a:close/>
                  <a:moveTo>
                    <a:pt x="14997" y="8672"/>
                  </a:moveTo>
                  <a:cubicBezTo>
                    <a:pt x="15747" y="8681"/>
                    <a:pt x="16362" y="9297"/>
                    <a:pt x="16362" y="10055"/>
                  </a:cubicBezTo>
                  <a:lnTo>
                    <a:pt x="16362" y="15755"/>
                  </a:lnTo>
                  <a:cubicBezTo>
                    <a:pt x="16362" y="16085"/>
                    <a:pt x="16095" y="16353"/>
                    <a:pt x="15764" y="16353"/>
                  </a:cubicBezTo>
                  <a:lnTo>
                    <a:pt x="1268" y="16353"/>
                  </a:lnTo>
                  <a:cubicBezTo>
                    <a:pt x="938" y="16353"/>
                    <a:pt x="670" y="16085"/>
                    <a:pt x="670" y="15755"/>
                  </a:cubicBezTo>
                  <a:lnTo>
                    <a:pt x="670" y="10055"/>
                  </a:lnTo>
                  <a:cubicBezTo>
                    <a:pt x="670" y="9297"/>
                    <a:pt x="1286" y="8681"/>
                    <a:pt x="2035" y="8672"/>
                  </a:cubicBezTo>
                  <a:lnTo>
                    <a:pt x="3730" y="8672"/>
                  </a:lnTo>
                  <a:lnTo>
                    <a:pt x="3730" y="8743"/>
                  </a:lnTo>
                  <a:cubicBezTo>
                    <a:pt x="3730" y="9582"/>
                    <a:pt x="4417" y="10269"/>
                    <a:pt x="5255" y="10269"/>
                  </a:cubicBezTo>
                  <a:lnTo>
                    <a:pt x="11777" y="10269"/>
                  </a:lnTo>
                  <a:cubicBezTo>
                    <a:pt x="12615" y="10269"/>
                    <a:pt x="13302" y="9582"/>
                    <a:pt x="13302" y="8743"/>
                  </a:cubicBezTo>
                  <a:lnTo>
                    <a:pt x="13302" y="8672"/>
                  </a:lnTo>
                  <a:close/>
                  <a:moveTo>
                    <a:pt x="4256" y="1"/>
                  </a:moveTo>
                  <a:cubicBezTo>
                    <a:pt x="3489" y="1"/>
                    <a:pt x="2865" y="625"/>
                    <a:pt x="2865" y="1393"/>
                  </a:cubicBezTo>
                  <a:lnTo>
                    <a:pt x="2865" y="6147"/>
                  </a:lnTo>
                  <a:lnTo>
                    <a:pt x="1883" y="6147"/>
                  </a:lnTo>
                  <a:cubicBezTo>
                    <a:pt x="1393" y="6147"/>
                    <a:pt x="1000" y="6540"/>
                    <a:pt x="1000" y="7031"/>
                  </a:cubicBezTo>
                  <a:lnTo>
                    <a:pt x="1000" y="7075"/>
                  </a:lnTo>
                  <a:lnTo>
                    <a:pt x="661" y="7075"/>
                  </a:lnTo>
                  <a:cubicBezTo>
                    <a:pt x="636" y="6917"/>
                    <a:pt x="502" y="6797"/>
                    <a:pt x="331" y="6797"/>
                  </a:cubicBezTo>
                  <a:cubicBezTo>
                    <a:pt x="319" y="6797"/>
                    <a:pt x="307" y="6797"/>
                    <a:pt x="295" y="6799"/>
                  </a:cubicBezTo>
                  <a:cubicBezTo>
                    <a:pt x="126" y="6825"/>
                    <a:pt x="1" y="6977"/>
                    <a:pt x="1" y="7147"/>
                  </a:cubicBezTo>
                  <a:lnTo>
                    <a:pt x="1" y="7682"/>
                  </a:lnTo>
                  <a:cubicBezTo>
                    <a:pt x="1" y="7851"/>
                    <a:pt x="126" y="8003"/>
                    <a:pt x="295" y="8021"/>
                  </a:cubicBezTo>
                  <a:cubicBezTo>
                    <a:pt x="307" y="8022"/>
                    <a:pt x="319" y="8023"/>
                    <a:pt x="331" y="8023"/>
                  </a:cubicBezTo>
                  <a:cubicBezTo>
                    <a:pt x="502" y="8023"/>
                    <a:pt x="636" y="7903"/>
                    <a:pt x="661" y="7744"/>
                  </a:cubicBezTo>
                  <a:lnTo>
                    <a:pt x="1000" y="7744"/>
                  </a:lnTo>
                  <a:lnTo>
                    <a:pt x="1000" y="7798"/>
                  </a:lnTo>
                  <a:cubicBezTo>
                    <a:pt x="1000" y="7949"/>
                    <a:pt x="1045" y="8101"/>
                    <a:pt x="1116" y="8235"/>
                  </a:cubicBezTo>
                  <a:cubicBezTo>
                    <a:pt x="456" y="8574"/>
                    <a:pt x="1" y="9261"/>
                    <a:pt x="1" y="10055"/>
                  </a:cubicBezTo>
                  <a:lnTo>
                    <a:pt x="1" y="15755"/>
                  </a:lnTo>
                  <a:cubicBezTo>
                    <a:pt x="1" y="16451"/>
                    <a:pt x="572" y="17022"/>
                    <a:pt x="1268" y="17022"/>
                  </a:cubicBezTo>
                  <a:lnTo>
                    <a:pt x="15747" y="17022"/>
                  </a:lnTo>
                  <a:cubicBezTo>
                    <a:pt x="16434" y="17022"/>
                    <a:pt x="16996" y="16460"/>
                    <a:pt x="16996" y="15773"/>
                  </a:cubicBezTo>
                  <a:lnTo>
                    <a:pt x="16996" y="10055"/>
                  </a:lnTo>
                  <a:cubicBezTo>
                    <a:pt x="16996" y="9270"/>
                    <a:pt x="16549" y="8583"/>
                    <a:pt x="15907" y="8244"/>
                  </a:cubicBezTo>
                  <a:cubicBezTo>
                    <a:pt x="15987" y="8110"/>
                    <a:pt x="16032" y="7958"/>
                    <a:pt x="16032" y="7798"/>
                  </a:cubicBezTo>
                  <a:lnTo>
                    <a:pt x="16032" y="7744"/>
                  </a:lnTo>
                  <a:lnTo>
                    <a:pt x="16344" y="7744"/>
                  </a:lnTo>
                  <a:cubicBezTo>
                    <a:pt x="16369" y="7903"/>
                    <a:pt x="16504" y="8023"/>
                    <a:pt x="16667" y="8023"/>
                  </a:cubicBezTo>
                  <a:cubicBezTo>
                    <a:pt x="16678" y="8023"/>
                    <a:pt x="16690" y="8022"/>
                    <a:pt x="16701" y="8021"/>
                  </a:cubicBezTo>
                  <a:cubicBezTo>
                    <a:pt x="16871" y="8003"/>
                    <a:pt x="16996" y="7851"/>
                    <a:pt x="16996" y="7682"/>
                  </a:cubicBezTo>
                  <a:lnTo>
                    <a:pt x="16996" y="7022"/>
                  </a:lnTo>
                  <a:cubicBezTo>
                    <a:pt x="16996" y="6986"/>
                    <a:pt x="16978" y="6959"/>
                    <a:pt x="16960" y="6932"/>
                  </a:cubicBezTo>
                  <a:cubicBezTo>
                    <a:pt x="16863" y="6839"/>
                    <a:pt x="16761" y="6800"/>
                    <a:pt x="16667" y="6800"/>
                  </a:cubicBezTo>
                  <a:cubicBezTo>
                    <a:pt x="16503" y="6800"/>
                    <a:pt x="16367" y="6921"/>
                    <a:pt x="16344" y="7075"/>
                  </a:cubicBezTo>
                  <a:lnTo>
                    <a:pt x="16032" y="7075"/>
                  </a:lnTo>
                  <a:lnTo>
                    <a:pt x="16032" y="6460"/>
                  </a:lnTo>
                  <a:cubicBezTo>
                    <a:pt x="16032" y="6290"/>
                    <a:pt x="15889" y="6147"/>
                    <a:pt x="15711" y="6147"/>
                  </a:cubicBezTo>
                  <a:lnTo>
                    <a:pt x="14168" y="6147"/>
                  </a:lnTo>
                  <a:lnTo>
                    <a:pt x="14168" y="3587"/>
                  </a:lnTo>
                  <a:lnTo>
                    <a:pt x="15961" y="3587"/>
                  </a:lnTo>
                  <a:cubicBezTo>
                    <a:pt x="16148" y="3587"/>
                    <a:pt x="16291" y="3435"/>
                    <a:pt x="16291" y="3257"/>
                  </a:cubicBezTo>
                  <a:lnTo>
                    <a:pt x="16291" y="1393"/>
                  </a:lnTo>
                  <a:cubicBezTo>
                    <a:pt x="16291" y="625"/>
                    <a:pt x="15666" y="1"/>
                    <a:pt x="14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1"/>
            <p:cNvSpPr/>
            <p:nvPr/>
          </p:nvSpPr>
          <p:spPr>
            <a:xfrm>
              <a:off x="2810515" y="1768766"/>
              <a:ext cx="95104" cy="95104"/>
            </a:xfrm>
            <a:custGeom>
              <a:avLst/>
              <a:gdLst/>
              <a:ahLst/>
              <a:cxnLst/>
              <a:rect l="l" t="t" r="r" b="b"/>
              <a:pathLst>
                <a:path w="3623" h="3623" extrusionOk="0">
                  <a:moveTo>
                    <a:pt x="2962" y="670"/>
                  </a:moveTo>
                  <a:lnTo>
                    <a:pt x="2962" y="2962"/>
                  </a:lnTo>
                  <a:lnTo>
                    <a:pt x="661" y="2962"/>
                  </a:lnTo>
                  <a:lnTo>
                    <a:pt x="661" y="67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1"/>
                  </a:cubicBezTo>
                  <a:lnTo>
                    <a:pt x="1" y="3292"/>
                  </a:lnTo>
                  <a:cubicBezTo>
                    <a:pt x="1" y="3480"/>
                    <a:pt x="152" y="3622"/>
                    <a:pt x="331" y="3622"/>
                  </a:cubicBezTo>
                  <a:lnTo>
                    <a:pt x="3293" y="3622"/>
                  </a:lnTo>
                  <a:cubicBezTo>
                    <a:pt x="3471" y="3622"/>
                    <a:pt x="3623" y="3480"/>
                    <a:pt x="3623" y="3292"/>
                  </a:cubicBezTo>
                  <a:lnTo>
                    <a:pt x="3623" y="331"/>
                  </a:lnTo>
                  <a:cubicBezTo>
                    <a:pt x="3623" y="152"/>
                    <a:pt x="3471" y="0"/>
                    <a:pt x="3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2926434" y="1768766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0"/>
                    <a:pt x="3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1"/>
            <p:cNvSpPr/>
            <p:nvPr/>
          </p:nvSpPr>
          <p:spPr>
            <a:xfrm>
              <a:off x="2926434" y="1807169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1"/>
            <p:cNvSpPr/>
            <p:nvPr/>
          </p:nvSpPr>
          <p:spPr>
            <a:xfrm>
              <a:off x="2926434" y="1845572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7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1"/>
            <p:cNvSpPr/>
            <p:nvPr/>
          </p:nvSpPr>
          <p:spPr>
            <a:xfrm>
              <a:off x="2845165" y="1883976"/>
              <a:ext cx="184564" cy="17588"/>
            </a:xfrm>
            <a:custGeom>
              <a:avLst/>
              <a:gdLst/>
              <a:ahLst/>
              <a:cxnLst/>
              <a:rect l="l" t="t" r="r" b="b"/>
              <a:pathLst>
                <a:path w="7031" h="670" extrusionOk="0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2" y="670"/>
                    <a:pt x="358" y="670"/>
                  </a:cubicBezTo>
                  <a:lnTo>
                    <a:pt x="6665" y="670"/>
                  </a:lnTo>
                  <a:cubicBezTo>
                    <a:pt x="6834" y="670"/>
                    <a:pt x="6977" y="545"/>
                    <a:pt x="7004" y="384"/>
                  </a:cubicBezTo>
                  <a:cubicBezTo>
                    <a:pt x="7031" y="179"/>
                    <a:pt x="6879" y="1"/>
                    <a:pt x="6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2810043" y="188373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51" y="670"/>
                    <a:pt x="331" y="670"/>
                  </a:cubicBezTo>
                  <a:cubicBezTo>
                    <a:pt x="420" y="670"/>
                    <a:pt x="509" y="634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6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網站特色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2"/>
          <p:cNvSpPr/>
          <p:nvPr/>
        </p:nvSpPr>
        <p:spPr>
          <a:xfrm>
            <a:off x="412930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2"/>
          <p:cNvSpPr/>
          <p:nvPr/>
        </p:nvSpPr>
        <p:spPr>
          <a:xfrm>
            <a:off x="66760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2"/>
          <p:cNvSpPr/>
          <p:nvPr/>
        </p:nvSpPr>
        <p:spPr>
          <a:xfrm>
            <a:off x="1582550" y="1664749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2"/>
          <p:cNvSpPr txBox="1">
            <a:spLocks noGrp="1"/>
          </p:cNvSpPr>
          <p:nvPr>
            <p:ph type="title" idx="2"/>
          </p:nvPr>
        </p:nvSpPr>
        <p:spPr>
          <a:xfrm>
            <a:off x="937700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排行榜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1" name="Google Shape;831;p62"/>
          <p:cNvSpPr txBox="1">
            <a:spLocks noGrp="1"/>
          </p:cNvSpPr>
          <p:nvPr>
            <p:ph type="subTitle" idx="1"/>
          </p:nvPr>
        </p:nvSpPr>
        <p:spPr>
          <a:xfrm>
            <a:off x="937700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玩家可與人比較，知道自己在玩家中的排名</a:t>
            </a:r>
            <a:endParaRPr/>
          </a:p>
        </p:txBody>
      </p:sp>
      <p:sp>
        <p:nvSpPr>
          <p:cNvPr id="832" name="Google Shape;832;p62"/>
          <p:cNvSpPr txBox="1">
            <a:spLocks noGrp="1"/>
          </p:cNvSpPr>
          <p:nvPr>
            <p:ph type="title" idx="3"/>
          </p:nvPr>
        </p:nvSpPr>
        <p:spPr>
          <a:xfrm>
            <a:off x="3484419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背景音樂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3" name="Google Shape;833;p62"/>
          <p:cNvSpPr txBox="1">
            <a:spLocks noGrp="1"/>
          </p:cNvSpPr>
          <p:nvPr>
            <p:ph type="subTitle" idx="4"/>
          </p:nvPr>
        </p:nvSpPr>
        <p:spPr>
          <a:xfrm>
            <a:off x="3484421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玩遊戲時不會枯燥</a:t>
            </a: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2"/>
          <p:cNvSpPr txBox="1">
            <a:spLocks noGrp="1"/>
          </p:cNvSpPr>
          <p:nvPr>
            <p:ph type="title" idx="5"/>
          </p:nvPr>
        </p:nvSpPr>
        <p:spPr>
          <a:xfrm>
            <a:off x="6031146" y="26265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可選擇人物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835" name="Google Shape;835;p62"/>
          <p:cNvSpPr txBox="1">
            <a:spLocks noGrp="1"/>
          </p:cNvSpPr>
          <p:nvPr>
            <p:ph type="subTitle" idx="6"/>
          </p:nvPr>
        </p:nvSpPr>
        <p:spPr>
          <a:xfrm>
            <a:off x="6031149" y="30379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玩家可根據自己的喜好選擇喜歡的角色</a:t>
            </a:r>
            <a:endParaRPr/>
          </a:p>
        </p:txBody>
      </p:sp>
      <p:cxnSp>
        <p:nvCxnSpPr>
          <p:cNvPr id="836" name="Google Shape;836;p62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7" name="Google Shape;837;p62"/>
          <p:cNvGrpSpPr/>
          <p:nvPr/>
        </p:nvGrpSpPr>
        <p:grpSpPr>
          <a:xfrm>
            <a:off x="1800538" y="1884124"/>
            <a:ext cx="449636" cy="446854"/>
            <a:chOff x="1372926" y="1726136"/>
            <a:chExt cx="449636" cy="446854"/>
          </a:xfrm>
        </p:grpSpPr>
        <p:sp>
          <p:nvSpPr>
            <p:cNvPr id="838" name="Google Shape;838;p62"/>
            <p:cNvSpPr/>
            <p:nvPr/>
          </p:nvSpPr>
          <p:spPr>
            <a:xfrm>
              <a:off x="1571977" y="1934559"/>
              <a:ext cx="41948" cy="69116"/>
            </a:xfrm>
            <a:custGeom>
              <a:avLst/>
              <a:gdLst/>
              <a:ahLst/>
              <a:cxnLst/>
              <a:rect l="l" t="t" r="r" b="b"/>
              <a:pathLst>
                <a:path w="1598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1597" y="2632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1382979" y="1750023"/>
              <a:ext cx="145005" cy="144060"/>
            </a:xfrm>
            <a:custGeom>
              <a:avLst/>
              <a:gdLst/>
              <a:ahLst/>
              <a:cxnLst/>
              <a:rect l="l" t="t" r="r" b="b"/>
              <a:pathLst>
                <a:path w="5524" h="5488" extrusionOk="0">
                  <a:moveTo>
                    <a:pt x="2784" y="1"/>
                  </a:moveTo>
                  <a:cubicBezTo>
                    <a:pt x="1241" y="1"/>
                    <a:pt x="1" y="1268"/>
                    <a:pt x="37" y="2811"/>
                  </a:cubicBezTo>
                  <a:cubicBezTo>
                    <a:pt x="72" y="4265"/>
                    <a:pt x="1259" y="5452"/>
                    <a:pt x="2713" y="5487"/>
                  </a:cubicBezTo>
                  <a:cubicBezTo>
                    <a:pt x="2735" y="5488"/>
                    <a:pt x="2756" y="5488"/>
                    <a:pt x="2778" y="5488"/>
                  </a:cubicBezTo>
                  <a:cubicBezTo>
                    <a:pt x="4292" y="5488"/>
                    <a:pt x="5523" y="4261"/>
                    <a:pt x="5523" y="2748"/>
                  </a:cubicBezTo>
                  <a:lnTo>
                    <a:pt x="2784" y="2748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1405003" y="1749551"/>
              <a:ext cx="51083" cy="72161"/>
            </a:xfrm>
            <a:custGeom>
              <a:avLst/>
              <a:gdLst/>
              <a:ahLst/>
              <a:cxnLst/>
              <a:rect l="l" t="t" r="r" b="b"/>
              <a:pathLst>
                <a:path w="1946" h="2749" extrusionOk="0">
                  <a:moveTo>
                    <a:pt x="1945" y="1"/>
                  </a:moveTo>
                  <a:cubicBezTo>
                    <a:pt x="1187" y="1"/>
                    <a:pt x="500" y="313"/>
                    <a:pt x="1" y="804"/>
                  </a:cubicBezTo>
                  <a:lnTo>
                    <a:pt x="1945" y="2749"/>
                  </a:lnTo>
                  <a:lnTo>
                    <a:pt x="1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1456058" y="1735271"/>
              <a:ext cx="86677" cy="86914"/>
            </a:xfrm>
            <a:custGeom>
              <a:avLst/>
              <a:gdLst/>
              <a:ahLst/>
              <a:cxnLst/>
              <a:rect l="l" t="t" r="r" b="b"/>
              <a:pathLst>
                <a:path w="3302" h="3311" extrusionOk="0">
                  <a:moveTo>
                    <a:pt x="0" y="1"/>
                  </a:moveTo>
                  <a:lnTo>
                    <a:pt x="0" y="3310"/>
                  </a:lnTo>
                  <a:lnTo>
                    <a:pt x="3301" y="3310"/>
                  </a:lnTo>
                  <a:cubicBezTo>
                    <a:pt x="3301" y="1482"/>
                    <a:pt x="18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1648784" y="1966872"/>
              <a:ext cx="41947" cy="36803"/>
            </a:xfrm>
            <a:custGeom>
              <a:avLst/>
              <a:gdLst/>
              <a:ahLst/>
              <a:cxnLst/>
              <a:rect l="l" t="t" r="r" b="b"/>
              <a:pathLst>
                <a:path w="1598" h="1402" extrusionOk="0">
                  <a:moveTo>
                    <a:pt x="0" y="1"/>
                  </a:moveTo>
                  <a:lnTo>
                    <a:pt x="0" y="1401"/>
                  </a:lnTo>
                  <a:lnTo>
                    <a:pt x="1597" y="1401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2"/>
            <p:cNvSpPr/>
            <p:nvPr/>
          </p:nvSpPr>
          <p:spPr>
            <a:xfrm>
              <a:off x="1724645" y="1947684"/>
              <a:ext cx="41947" cy="55991"/>
            </a:xfrm>
            <a:custGeom>
              <a:avLst/>
              <a:gdLst/>
              <a:ahLst/>
              <a:cxnLst/>
              <a:rect l="l" t="t" r="r" b="b"/>
              <a:pathLst>
                <a:path w="1598" h="2133" extrusionOk="0">
                  <a:moveTo>
                    <a:pt x="1" y="0"/>
                  </a:moveTo>
                  <a:lnTo>
                    <a:pt x="1" y="2132"/>
                  </a:lnTo>
                  <a:lnTo>
                    <a:pt x="1598" y="213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4" name="Google Shape;844;p62"/>
            <p:cNvGrpSpPr/>
            <p:nvPr/>
          </p:nvGrpSpPr>
          <p:grpSpPr>
            <a:xfrm>
              <a:off x="1372926" y="1726136"/>
              <a:ext cx="449636" cy="446854"/>
              <a:chOff x="1372926" y="1726136"/>
              <a:chExt cx="449636" cy="446854"/>
            </a:xfrm>
          </p:grpSpPr>
          <p:sp>
            <p:nvSpPr>
              <p:cNvPr id="845" name="Google Shape;845;p62"/>
              <p:cNvSpPr/>
              <p:nvPr/>
            </p:nvSpPr>
            <p:spPr>
              <a:xfrm>
                <a:off x="1375734" y="1726136"/>
                <a:ext cx="446828" cy="446854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17023" extrusionOk="0">
                    <a:moveTo>
                      <a:pt x="14497" y="1125"/>
                    </a:moveTo>
                    <a:lnTo>
                      <a:pt x="15862" y="2490"/>
                    </a:lnTo>
                    <a:lnTo>
                      <a:pt x="14497" y="2490"/>
                    </a:lnTo>
                    <a:lnTo>
                      <a:pt x="14497" y="1125"/>
                    </a:lnTo>
                    <a:close/>
                    <a:moveTo>
                      <a:pt x="11669" y="9502"/>
                    </a:moveTo>
                    <a:lnTo>
                      <a:pt x="11669" y="10233"/>
                    </a:lnTo>
                    <a:lnTo>
                      <a:pt x="10732" y="10233"/>
                    </a:lnTo>
                    <a:lnTo>
                      <a:pt x="10732" y="9502"/>
                    </a:lnTo>
                    <a:close/>
                    <a:moveTo>
                      <a:pt x="14560" y="8770"/>
                    </a:moveTo>
                    <a:lnTo>
                      <a:pt x="14560" y="10233"/>
                    </a:lnTo>
                    <a:lnTo>
                      <a:pt x="13632" y="10233"/>
                    </a:lnTo>
                    <a:lnTo>
                      <a:pt x="13632" y="8770"/>
                    </a:lnTo>
                    <a:close/>
                    <a:moveTo>
                      <a:pt x="13596" y="10902"/>
                    </a:moveTo>
                    <a:cubicBezTo>
                      <a:pt x="14131" y="10902"/>
                      <a:pt x="14560" y="11331"/>
                      <a:pt x="14560" y="11866"/>
                    </a:cubicBezTo>
                    <a:lnTo>
                      <a:pt x="14560" y="15390"/>
                    </a:lnTo>
                    <a:cubicBezTo>
                      <a:pt x="14560" y="15925"/>
                      <a:pt x="14131" y="16353"/>
                      <a:pt x="13596" y="16353"/>
                    </a:cubicBezTo>
                    <a:lnTo>
                      <a:pt x="1624" y="16353"/>
                    </a:lnTo>
                    <a:cubicBezTo>
                      <a:pt x="1098" y="16353"/>
                      <a:pt x="661" y="15925"/>
                      <a:pt x="661" y="15390"/>
                    </a:cubicBezTo>
                    <a:lnTo>
                      <a:pt x="661" y="11866"/>
                    </a:lnTo>
                    <a:cubicBezTo>
                      <a:pt x="661" y="11331"/>
                      <a:pt x="1098" y="10902"/>
                      <a:pt x="1624" y="10902"/>
                    </a:cubicBezTo>
                    <a:close/>
                    <a:moveTo>
                      <a:pt x="6780" y="1"/>
                    </a:moveTo>
                    <a:cubicBezTo>
                      <a:pt x="6593" y="1"/>
                      <a:pt x="6450" y="144"/>
                      <a:pt x="6450" y="331"/>
                    </a:cubicBezTo>
                    <a:lnTo>
                      <a:pt x="6450" y="1348"/>
                    </a:lnTo>
                    <a:cubicBezTo>
                      <a:pt x="6450" y="1517"/>
                      <a:pt x="6566" y="1669"/>
                      <a:pt x="6727" y="1687"/>
                    </a:cubicBezTo>
                    <a:cubicBezTo>
                      <a:pt x="6746" y="1690"/>
                      <a:pt x="6765" y="1692"/>
                      <a:pt x="6784" y="1692"/>
                    </a:cubicBezTo>
                    <a:cubicBezTo>
                      <a:pt x="6964" y="1692"/>
                      <a:pt x="7110" y="1543"/>
                      <a:pt x="7110" y="1357"/>
                    </a:cubicBezTo>
                    <a:lnTo>
                      <a:pt x="7110" y="661"/>
                    </a:lnTo>
                    <a:lnTo>
                      <a:pt x="13828" y="661"/>
                    </a:lnTo>
                    <a:lnTo>
                      <a:pt x="13828" y="2856"/>
                    </a:lnTo>
                    <a:cubicBezTo>
                      <a:pt x="13828" y="3043"/>
                      <a:pt x="13980" y="3186"/>
                      <a:pt x="14158" y="3186"/>
                    </a:cubicBezTo>
                    <a:lnTo>
                      <a:pt x="16317" y="3186"/>
                    </a:lnTo>
                    <a:lnTo>
                      <a:pt x="16317" y="13525"/>
                    </a:lnTo>
                    <a:lnTo>
                      <a:pt x="15229" y="13525"/>
                    </a:lnTo>
                    <a:lnTo>
                      <a:pt x="15229" y="11875"/>
                    </a:lnTo>
                    <a:cubicBezTo>
                      <a:pt x="15229" y="11509"/>
                      <a:pt x="15104" y="11179"/>
                      <a:pt x="14907" y="10902"/>
                    </a:cubicBezTo>
                    <a:cubicBezTo>
                      <a:pt x="15086" y="10902"/>
                      <a:pt x="15229" y="10751"/>
                      <a:pt x="15229" y="10572"/>
                    </a:cubicBezTo>
                    <a:lnTo>
                      <a:pt x="15229" y="8440"/>
                    </a:lnTo>
                    <a:cubicBezTo>
                      <a:pt x="15229" y="8262"/>
                      <a:pt x="15077" y="8110"/>
                      <a:pt x="14890" y="8110"/>
                    </a:cubicBezTo>
                    <a:lnTo>
                      <a:pt x="13293" y="8110"/>
                    </a:lnTo>
                    <a:cubicBezTo>
                      <a:pt x="13114" y="8110"/>
                      <a:pt x="12963" y="8262"/>
                      <a:pt x="12963" y="8440"/>
                    </a:cubicBezTo>
                    <a:lnTo>
                      <a:pt x="12963" y="10233"/>
                    </a:lnTo>
                    <a:lnTo>
                      <a:pt x="12329" y="10233"/>
                    </a:lnTo>
                    <a:lnTo>
                      <a:pt x="12329" y="9172"/>
                    </a:lnTo>
                    <a:cubicBezTo>
                      <a:pt x="12329" y="8993"/>
                      <a:pt x="12187" y="8842"/>
                      <a:pt x="11999" y="8842"/>
                    </a:cubicBezTo>
                    <a:lnTo>
                      <a:pt x="10402" y="8842"/>
                    </a:lnTo>
                    <a:cubicBezTo>
                      <a:pt x="10224" y="8842"/>
                      <a:pt x="10072" y="8993"/>
                      <a:pt x="10072" y="9172"/>
                    </a:cubicBezTo>
                    <a:lnTo>
                      <a:pt x="10072" y="10233"/>
                    </a:lnTo>
                    <a:lnTo>
                      <a:pt x="9403" y="10233"/>
                    </a:lnTo>
                    <a:lnTo>
                      <a:pt x="9403" y="7941"/>
                    </a:lnTo>
                    <a:cubicBezTo>
                      <a:pt x="9403" y="7762"/>
                      <a:pt x="9260" y="7610"/>
                      <a:pt x="9073" y="7610"/>
                    </a:cubicBezTo>
                    <a:lnTo>
                      <a:pt x="8208" y="7610"/>
                    </a:lnTo>
                    <a:cubicBezTo>
                      <a:pt x="8038" y="7610"/>
                      <a:pt x="7896" y="7726"/>
                      <a:pt x="7869" y="7896"/>
                    </a:cubicBezTo>
                    <a:cubicBezTo>
                      <a:pt x="7842" y="8101"/>
                      <a:pt x="8003" y="8280"/>
                      <a:pt x="8199" y="8280"/>
                    </a:cubicBezTo>
                    <a:lnTo>
                      <a:pt x="8743" y="8280"/>
                    </a:lnTo>
                    <a:lnTo>
                      <a:pt x="8743" y="10233"/>
                    </a:lnTo>
                    <a:lnTo>
                      <a:pt x="7940" y="10233"/>
                    </a:lnTo>
                    <a:lnTo>
                      <a:pt x="7940" y="8806"/>
                    </a:lnTo>
                    <a:cubicBezTo>
                      <a:pt x="7940" y="8458"/>
                      <a:pt x="7664" y="8172"/>
                      <a:pt x="7307" y="8172"/>
                    </a:cubicBezTo>
                    <a:lnTo>
                      <a:pt x="6147" y="8172"/>
                    </a:lnTo>
                    <a:cubicBezTo>
                      <a:pt x="6040" y="8172"/>
                      <a:pt x="5942" y="8128"/>
                      <a:pt x="5870" y="8048"/>
                    </a:cubicBezTo>
                    <a:cubicBezTo>
                      <a:pt x="5433" y="7539"/>
                      <a:pt x="5790" y="6941"/>
                      <a:pt x="6290" y="6941"/>
                    </a:cubicBezTo>
                    <a:lnTo>
                      <a:pt x="10795" y="6941"/>
                    </a:lnTo>
                    <a:cubicBezTo>
                      <a:pt x="10964" y="6941"/>
                      <a:pt x="11116" y="6825"/>
                      <a:pt x="11134" y="6665"/>
                    </a:cubicBezTo>
                    <a:cubicBezTo>
                      <a:pt x="11170" y="6460"/>
                      <a:pt x="11009" y="6281"/>
                      <a:pt x="10804" y="6281"/>
                    </a:cubicBezTo>
                    <a:lnTo>
                      <a:pt x="6299" y="6281"/>
                    </a:lnTo>
                    <a:cubicBezTo>
                      <a:pt x="5621" y="6281"/>
                      <a:pt x="5041" y="6799"/>
                      <a:pt x="4996" y="7477"/>
                    </a:cubicBezTo>
                    <a:cubicBezTo>
                      <a:pt x="4952" y="8217"/>
                      <a:pt x="5540" y="8842"/>
                      <a:pt x="6272" y="8842"/>
                    </a:cubicBezTo>
                    <a:lnTo>
                      <a:pt x="6852" y="8842"/>
                    </a:lnTo>
                    <a:cubicBezTo>
                      <a:pt x="7084" y="8842"/>
                      <a:pt x="7280" y="9029"/>
                      <a:pt x="7280" y="9270"/>
                    </a:cubicBezTo>
                    <a:lnTo>
                      <a:pt x="7280" y="10233"/>
                    </a:lnTo>
                    <a:lnTo>
                      <a:pt x="1624" y="10233"/>
                    </a:lnTo>
                    <a:cubicBezTo>
                      <a:pt x="723" y="10233"/>
                      <a:pt x="0" y="10965"/>
                      <a:pt x="0" y="11866"/>
                    </a:cubicBezTo>
                    <a:lnTo>
                      <a:pt x="0" y="15390"/>
                    </a:lnTo>
                    <a:cubicBezTo>
                      <a:pt x="0" y="16291"/>
                      <a:pt x="723" y="17022"/>
                      <a:pt x="1624" y="17022"/>
                    </a:cubicBezTo>
                    <a:lnTo>
                      <a:pt x="13596" y="17022"/>
                    </a:lnTo>
                    <a:cubicBezTo>
                      <a:pt x="14497" y="17022"/>
                      <a:pt x="15229" y="16291"/>
                      <a:pt x="15229" y="15390"/>
                    </a:cubicBezTo>
                    <a:lnTo>
                      <a:pt x="15229" y="14194"/>
                    </a:lnTo>
                    <a:lnTo>
                      <a:pt x="16683" y="14194"/>
                    </a:lnTo>
                    <a:cubicBezTo>
                      <a:pt x="16870" y="14194"/>
                      <a:pt x="17022" y="14042"/>
                      <a:pt x="17022" y="13864"/>
                    </a:cubicBezTo>
                    <a:lnTo>
                      <a:pt x="17022" y="2829"/>
                    </a:lnTo>
                    <a:cubicBezTo>
                      <a:pt x="17022" y="2740"/>
                      <a:pt x="16986" y="2659"/>
                      <a:pt x="16924" y="2597"/>
                    </a:cubicBezTo>
                    <a:lnTo>
                      <a:pt x="14426" y="99"/>
                    </a:lnTo>
                    <a:cubicBezTo>
                      <a:pt x="14363" y="37"/>
                      <a:pt x="14274" y="1"/>
                      <a:pt x="14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62"/>
              <p:cNvSpPr/>
              <p:nvPr/>
            </p:nvSpPr>
            <p:spPr>
              <a:xfrm>
                <a:off x="1455113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52" y="36"/>
                      <a:pt x="90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0" y="571"/>
                    </a:cubicBezTo>
                    <a:cubicBezTo>
                      <a:pt x="152" y="634"/>
                      <a:pt x="242" y="669"/>
                      <a:pt x="331" y="669"/>
                    </a:cubicBezTo>
                    <a:cubicBezTo>
                      <a:pt x="420" y="669"/>
                      <a:pt x="500" y="634"/>
                      <a:pt x="563" y="571"/>
                    </a:cubicBezTo>
                    <a:cubicBezTo>
                      <a:pt x="625" y="509"/>
                      <a:pt x="661" y="429"/>
                      <a:pt x="661" y="339"/>
                    </a:cubicBezTo>
                    <a:cubicBezTo>
                      <a:pt x="661" y="250"/>
                      <a:pt x="625" y="161"/>
                      <a:pt x="563" y="99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62"/>
              <p:cNvSpPr/>
              <p:nvPr/>
            </p:nvSpPr>
            <p:spPr>
              <a:xfrm>
                <a:off x="1491417" y="2042051"/>
                <a:ext cx="2554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661" extrusionOk="0">
                    <a:moveTo>
                      <a:pt x="366" y="0"/>
                    </a:moveTo>
                    <a:cubicBezTo>
                      <a:pt x="206" y="0"/>
                      <a:pt x="54" y="116"/>
                      <a:pt x="27" y="277"/>
                    </a:cubicBezTo>
                    <a:cubicBezTo>
                      <a:pt x="0" y="482"/>
                      <a:pt x="161" y="660"/>
                      <a:pt x="357" y="660"/>
                    </a:cubicBezTo>
                    <a:lnTo>
                      <a:pt x="607" y="660"/>
                    </a:lnTo>
                    <a:cubicBezTo>
                      <a:pt x="777" y="660"/>
                      <a:pt x="919" y="544"/>
                      <a:pt x="946" y="375"/>
                    </a:cubicBezTo>
                    <a:cubicBezTo>
                      <a:pt x="973" y="170"/>
                      <a:pt x="812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62"/>
              <p:cNvSpPr/>
              <p:nvPr/>
            </p:nvSpPr>
            <p:spPr>
              <a:xfrm>
                <a:off x="1529111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9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9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62"/>
              <p:cNvSpPr/>
              <p:nvPr/>
            </p:nvSpPr>
            <p:spPr>
              <a:xfrm>
                <a:off x="1566360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71" y="571"/>
                    </a:cubicBezTo>
                    <a:cubicBezTo>
                      <a:pt x="634" y="509"/>
                      <a:pt x="660" y="429"/>
                      <a:pt x="660" y="339"/>
                    </a:cubicBezTo>
                    <a:cubicBezTo>
                      <a:pt x="660" y="250"/>
                      <a:pt x="634" y="161"/>
                      <a:pt x="571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62"/>
              <p:cNvSpPr/>
              <p:nvPr/>
            </p:nvSpPr>
            <p:spPr>
              <a:xfrm>
                <a:off x="1603345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62"/>
              <p:cNvSpPr/>
              <p:nvPr/>
            </p:nvSpPr>
            <p:spPr>
              <a:xfrm>
                <a:off x="1640594" y="2041579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8" y="99"/>
                    </a:cubicBezTo>
                    <a:cubicBezTo>
                      <a:pt x="36" y="161"/>
                      <a:pt x="0" y="250"/>
                      <a:pt x="0" y="339"/>
                    </a:cubicBezTo>
                    <a:cubicBezTo>
                      <a:pt x="0" y="429"/>
                      <a:pt x="36" y="509"/>
                      <a:pt x="98" y="571"/>
                    </a:cubicBezTo>
                    <a:cubicBezTo>
                      <a:pt x="161" y="634"/>
                      <a:pt x="241" y="669"/>
                      <a:pt x="330" y="669"/>
                    </a:cubicBezTo>
                    <a:cubicBezTo>
                      <a:pt x="419" y="669"/>
                      <a:pt x="509" y="634"/>
                      <a:pt x="562" y="571"/>
                    </a:cubicBezTo>
                    <a:cubicBezTo>
                      <a:pt x="625" y="509"/>
                      <a:pt x="660" y="429"/>
                      <a:pt x="660" y="339"/>
                    </a:cubicBezTo>
                    <a:cubicBezTo>
                      <a:pt x="660" y="250"/>
                      <a:pt x="625" y="161"/>
                      <a:pt x="562" y="99"/>
                    </a:cubicBezTo>
                    <a:cubicBezTo>
                      <a:pt x="509" y="36"/>
                      <a:pt x="419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62"/>
              <p:cNvSpPr/>
              <p:nvPr/>
            </p:nvSpPr>
            <p:spPr>
              <a:xfrm>
                <a:off x="1677579" y="2041579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40" y="0"/>
                    </a:moveTo>
                    <a:cubicBezTo>
                      <a:pt x="250" y="0"/>
                      <a:pt x="161" y="36"/>
                      <a:pt x="99" y="99"/>
                    </a:cubicBezTo>
                    <a:cubicBezTo>
                      <a:pt x="36" y="161"/>
                      <a:pt x="1" y="250"/>
                      <a:pt x="1" y="339"/>
                    </a:cubicBezTo>
                    <a:cubicBezTo>
                      <a:pt x="1" y="429"/>
                      <a:pt x="36" y="509"/>
                      <a:pt x="99" y="571"/>
                    </a:cubicBezTo>
                    <a:cubicBezTo>
                      <a:pt x="161" y="634"/>
                      <a:pt x="250" y="669"/>
                      <a:pt x="340" y="669"/>
                    </a:cubicBezTo>
                    <a:cubicBezTo>
                      <a:pt x="420" y="669"/>
                      <a:pt x="509" y="634"/>
                      <a:pt x="572" y="571"/>
                    </a:cubicBezTo>
                    <a:cubicBezTo>
                      <a:pt x="634" y="509"/>
                      <a:pt x="670" y="429"/>
                      <a:pt x="670" y="339"/>
                    </a:cubicBezTo>
                    <a:cubicBezTo>
                      <a:pt x="670" y="250"/>
                      <a:pt x="634" y="161"/>
                      <a:pt x="572" y="99"/>
                    </a:cubicBezTo>
                    <a:cubicBezTo>
                      <a:pt x="509" y="36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62"/>
              <p:cNvSpPr/>
              <p:nvPr/>
            </p:nvSpPr>
            <p:spPr>
              <a:xfrm>
                <a:off x="1455113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1" y="1"/>
                    </a:moveTo>
                    <a:cubicBezTo>
                      <a:pt x="242" y="1"/>
                      <a:pt x="152" y="36"/>
                      <a:pt x="90" y="99"/>
                    </a:cubicBezTo>
                    <a:cubicBezTo>
                      <a:pt x="36" y="161"/>
                      <a:pt x="1" y="242"/>
                      <a:pt x="1" y="331"/>
                    </a:cubicBezTo>
                    <a:cubicBezTo>
                      <a:pt x="1" y="420"/>
                      <a:pt x="36" y="500"/>
                      <a:pt x="90" y="563"/>
                    </a:cubicBezTo>
                    <a:cubicBezTo>
                      <a:pt x="152" y="625"/>
                      <a:pt x="242" y="661"/>
                      <a:pt x="331" y="661"/>
                    </a:cubicBezTo>
                    <a:cubicBezTo>
                      <a:pt x="420" y="661"/>
                      <a:pt x="500" y="625"/>
                      <a:pt x="563" y="563"/>
                    </a:cubicBezTo>
                    <a:cubicBezTo>
                      <a:pt x="625" y="500"/>
                      <a:pt x="661" y="420"/>
                      <a:pt x="661" y="331"/>
                    </a:cubicBezTo>
                    <a:cubicBezTo>
                      <a:pt x="661" y="242"/>
                      <a:pt x="625" y="161"/>
                      <a:pt x="563" y="99"/>
                    </a:cubicBezTo>
                    <a:cubicBezTo>
                      <a:pt x="500" y="36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62"/>
              <p:cNvSpPr/>
              <p:nvPr/>
            </p:nvSpPr>
            <p:spPr>
              <a:xfrm>
                <a:off x="1492125" y="2120721"/>
                <a:ext cx="17588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4" y="500"/>
                      <a:pt x="669" y="420"/>
                      <a:pt x="669" y="331"/>
                    </a:cubicBezTo>
                    <a:cubicBezTo>
                      <a:pt x="669" y="242"/>
                      <a:pt x="634" y="161"/>
                      <a:pt x="571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62"/>
              <p:cNvSpPr/>
              <p:nvPr/>
            </p:nvSpPr>
            <p:spPr>
              <a:xfrm>
                <a:off x="1528639" y="2120485"/>
                <a:ext cx="93949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70" extrusionOk="0">
                    <a:moveTo>
                      <a:pt x="367" y="1"/>
                    </a:moveTo>
                    <a:cubicBezTo>
                      <a:pt x="197" y="1"/>
                      <a:pt x="54" y="117"/>
                      <a:pt x="28" y="286"/>
                    </a:cubicBezTo>
                    <a:cubicBezTo>
                      <a:pt x="1" y="491"/>
                      <a:pt x="153" y="670"/>
                      <a:pt x="358" y="670"/>
                    </a:cubicBezTo>
                    <a:lnTo>
                      <a:pt x="3186" y="670"/>
                    </a:lnTo>
                    <a:cubicBezTo>
                      <a:pt x="3328" y="670"/>
                      <a:pt x="3462" y="581"/>
                      <a:pt x="3507" y="438"/>
                    </a:cubicBezTo>
                    <a:cubicBezTo>
                      <a:pt x="3578" y="215"/>
                      <a:pt x="3409" y="1"/>
                      <a:pt x="3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62"/>
              <p:cNvSpPr/>
              <p:nvPr/>
            </p:nvSpPr>
            <p:spPr>
              <a:xfrm>
                <a:off x="1640594" y="2120721"/>
                <a:ext cx="17351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61" extrusionOk="0">
                    <a:moveTo>
                      <a:pt x="330" y="1"/>
                    </a:moveTo>
                    <a:cubicBezTo>
                      <a:pt x="241" y="1"/>
                      <a:pt x="161" y="36"/>
                      <a:pt x="98" y="99"/>
                    </a:cubicBezTo>
                    <a:cubicBezTo>
                      <a:pt x="36" y="161"/>
                      <a:pt x="0" y="242"/>
                      <a:pt x="0" y="331"/>
                    </a:cubicBezTo>
                    <a:cubicBezTo>
                      <a:pt x="0" y="420"/>
                      <a:pt x="36" y="500"/>
                      <a:pt x="98" y="563"/>
                    </a:cubicBezTo>
                    <a:cubicBezTo>
                      <a:pt x="161" y="625"/>
                      <a:pt x="241" y="661"/>
                      <a:pt x="330" y="661"/>
                    </a:cubicBezTo>
                    <a:cubicBezTo>
                      <a:pt x="419" y="661"/>
                      <a:pt x="509" y="625"/>
                      <a:pt x="562" y="563"/>
                    </a:cubicBezTo>
                    <a:cubicBezTo>
                      <a:pt x="625" y="500"/>
                      <a:pt x="660" y="420"/>
                      <a:pt x="660" y="331"/>
                    </a:cubicBezTo>
                    <a:cubicBezTo>
                      <a:pt x="660" y="242"/>
                      <a:pt x="625" y="161"/>
                      <a:pt x="562" y="99"/>
                    </a:cubicBezTo>
                    <a:cubicBezTo>
                      <a:pt x="509" y="36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62"/>
              <p:cNvSpPr/>
              <p:nvPr/>
            </p:nvSpPr>
            <p:spPr>
              <a:xfrm>
                <a:off x="1676871" y="2120485"/>
                <a:ext cx="2509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56" h="670" extrusionOk="0">
                    <a:moveTo>
                      <a:pt x="376" y="1"/>
                    </a:moveTo>
                    <a:cubicBezTo>
                      <a:pt x="206" y="1"/>
                      <a:pt x="54" y="117"/>
                      <a:pt x="37" y="286"/>
                    </a:cubicBezTo>
                    <a:cubicBezTo>
                      <a:pt x="1" y="491"/>
                      <a:pt x="161" y="670"/>
                      <a:pt x="367" y="670"/>
                    </a:cubicBezTo>
                    <a:lnTo>
                      <a:pt x="590" y="670"/>
                    </a:lnTo>
                    <a:cubicBezTo>
                      <a:pt x="759" y="670"/>
                      <a:pt x="902" y="545"/>
                      <a:pt x="929" y="384"/>
                    </a:cubicBezTo>
                    <a:cubicBezTo>
                      <a:pt x="955" y="179"/>
                      <a:pt x="795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62"/>
              <p:cNvSpPr/>
              <p:nvPr/>
            </p:nvSpPr>
            <p:spPr>
              <a:xfrm>
                <a:off x="1417183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1" y="669"/>
                    </a:cubicBezTo>
                    <a:cubicBezTo>
                      <a:pt x="420" y="669"/>
                      <a:pt x="509" y="633"/>
                      <a:pt x="571" y="571"/>
                    </a:cubicBezTo>
                    <a:cubicBezTo>
                      <a:pt x="634" y="509"/>
                      <a:pt x="661" y="419"/>
                      <a:pt x="661" y="330"/>
                    </a:cubicBezTo>
                    <a:cubicBezTo>
                      <a:pt x="661" y="250"/>
                      <a:pt x="634" y="161"/>
                      <a:pt x="571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62"/>
              <p:cNvSpPr/>
              <p:nvPr/>
            </p:nvSpPr>
            <p:spPr>
              <a:xfrm>
                <a:off x="1453722" y="2081163"/>
                <a:ext cx="24360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28" h="670" extrusionOk="0">
                    <a:moveTo>
                      <a:pt x="375" y="0"/>
                    </a:moveTo>
                    <a:cubicBezTo>
                      <a:pt x="205" y="0"/>
                      <a:pt x="54" y="125"/>
                      <a:pt x="36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53" y="669"/>
                    </a:lnTo>
                    <a:cubicBezTo>
                      <a:pt x="723" y="669"/>
                      <a:pt x="874" y="553"/>
                      <a:pt x="892" y="384"/>
                    </a:cubicBezTo>
                    <a:cubicBezTo>
                      <a:pt x="928" y="178"/>
                      <a:pt x="767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62"/>
              <p:cNvSpPr/>
              <p:nvPr/>
            </p:nvSpPr>
            <p:spPr>
              <a:xfrm>
                <a:off x="1491653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9" y="669"/>
                      <a:pt x="509" y="633"/>
                      <a:pt x="571" y="571"/>
                    </a:cubicBezTo>
                    <a:cubicBezTo>
                      <a:pt x="634" y="509"/>
                      <a:pt x="669" y="419"/>
                      <a:pt x="669" y="330"/>
                    </a:cubicBezTo>
                    <a:cubicBezTo>
                      <a:pt x="669" y="250"/>
                      <a:pt x="634" y="161"/>
                      <a:pt x="571" y="98"/>
                    </a:cubicBezTo>
                    <a:cubicBezTo>
                      <a:pt x="509" y="36"/>
                      <a:pt x="429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62"/>
              <p:cNvSpPr/>
              <p:nvPr/>
            </p:nvSpPr>
            <p:spPr>
              <a:xfrm>
                <a:off x="1529111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6" y="161"/>
                      <a:pt x="1" y="250"/>
                      <a:pt x="1" y="330"/>
                    </a:cubicBezTo>
                    <a:cubicBezTo>
                      <a:pt x="1" y="419"/>
                      <a:pt x="36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0" y="633"/>
                      <a:pt x="563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3" y="98"/>
                    </a:cubicBezTo>
                    <a:cubicBezTo>
                      <a:pt x="500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62"/>
              <p:cNvSpPr/>
              <p:nvPr/>
            </p:nvSpPr>
            <p:spPr>
              <a:xfrm>
                <a:off x="1565651" y="2081163"/>
                <a:ext cx="25305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964" h="670" extrusionOk="0">
                    <a:moveTo>
                      <a:pt x="366" y="0"/>
                    </a:moveTo>
                    <a:cubicBezTo>
                      <a:pt x="206" y="0"/>
                      <a:pt x="54" y="125"/>
                      <a:pt x="27" y="286"/>
                    </a:cubicBezTo>
                    <a:cubicBezTo>
                      <a:pt x="0" y="491"/>
                      <a:pt x="161" y="669"/>
                      <a:pt x="357" y="669"/>
                    </a:cubicBezTo>
                    <a:lnTo>
                      <a:pt x="589" y="669"/>
                    </a:lnTo>
                    <a:cubicBezTo>
                      <a:pt x="759" y="669"/>
                      <a:pt x="910" y="553"/>
                      <a:pt x="928" y="384"/>
                    </a:cubicBezTo>
                    <a:cubicBezTo>
                      <a:pt x="964" y="178"/>
                      <a:pt x="803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62"/>
              <p:cNvSpPr/>
              <p:nvPr/>
            </p:nvSpPr>
            <p:spPr>
              <a:xfrm>
                <a:off x="1602873" y="2081163"/>
                <a:ext cx="26486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70" extrusionOk="0">
                    <a:moveTo>
                      <a:pt x="376" y="0"/>
                    </a:moveTo>
                    <a:cubicBezTo>
                      <a:pt x="206" y="0"/>
                      <a:pt x="54" y="125"/>
                      <a:pt x="37" y="286"/>
                    </a:cubicBezTo>
                    <a:cubicBezTo>
                      <a:pt x="1" y="491"/>
                      <a:pt x="161" y="669"/>
                      <a:pt x="358" y="669"/>
                    </a:cubicBezTo>
                    <a:lnTo>
                      <a:pt x="634" y="669"/>
                    </a:lnTo>
                    <a:cubicBezTo>
                      <a:pt x="804" y="669"/>
                      <a:pt x="955" y="553"/>
                      <a:pt x="973" y="384"/>
                    </a:cubicBezTo>
                    <a:cubicBezTo>
                      <a:pt x="1009" y="178"/>
                      <a:pt x="848" y="0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62"/>
              <p:cNvSpPr/>
              <p:nvPr/>
            </p:nvSpPr>
            <p:spPr>
              <a:xfrm>
                <a:off x="164083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9" y="0"/>
                    </a:moveTo>
                    <a:cubicBezTo>
                      <a:pt x="250" y="0"/>
                      <a:pt x="161" y="36"/>
                      <a:pt x="98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8" y="571"/>
                    </a:cubicBezTo>
                    <a:cubicBezTo>
                      <a:pt x="161" y="633"/>
                      <a:pt x="250" y="669"/>
                      <a:pt x="339" y="669"/>
                    </a:cubicBezTo>
                    <a:cubicBezTo>
                      <a:pt x="428" y="669"/>
                      <a:pt x="509" y="633"/>
                      <a:pt x="571" y="571"/>
                    </a:cubicBezTo>
                    <a:cubicBezTo>
                      <a:pt x="633" y="509"/>
                      <a:pt x="669" y="419"/>
                      <a:pt x="669" y="330"/>
                    </a:cubicBezTo>
                    <a:cubicBezTo>
                      <a:pt x="669" y="250"/>
                      <a:pt x="633" y="161"/>
                      <a:pt x="571" y="98"/>
                    </a:cubicBezTo>
                    <a:cubicBezTo>
                      <a:pt x="509" y="36"/>
                      <a:pt x="428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62"/>
              <p:cNvSpPr/>
              <p:nvPr/>
            </p:nvSpPr>
            <p:spPr>
              <a:xfrm>
                <a:off x="1678288" y="2081163"/>
                <a:ext cx="17351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0" extrusionOk="0">
                    <a:moveTo>
                      <a:pt x="330" y="0"/>
                    </a:moveTo>
                    <a:cubicBezTo>
                      <a:pt x="241" y="0"/>
                      <a:pt x="161" y="36"/>
                      <a:pt x="99" y="98"/>
                    </a:cubicBezTo>
                    <a:cubicBezTo>
                      <a:pt x="36" y="161"/>
                      <a:pt x="0" y="250"/>
                      <a:pt x="0" y="330"/>
                    </a:cubicBezTo>
                    <a:cubicBezTo>
                      <a:pt x="0" y="419"/>
                      <a:pt x="36" y="509"/>
                      <a:pt x="99" y="571"/>
                    </a:cubicBezTo>
                    <a:cubicBezTo>
                      <a:pt x="161" y="633"/>
                      <a:pt x="241" y="669"/>
                      <a:pt x="330" y="669"/>
                    </a:cubicBezTo>
                    <a:cubicBezTo>
                      <a:pt x="420" y="669"/>
                      <a:pt x="500" y="633"/>
                      <a:pt x="562" y="571"/>
                    </a:cubicBezTo>
                    <a:cubicBezTo>
                      <a:pt x="625" y="509"/>
                      <a:pt x="661" y="419"/>
                      <a:pt x="661" y="330"/>
                    </a:cubicBezTo>
                    <a:cubicBezTo>
                      <a:pt x="661" y="250"/>
                      <a:pt x="625" y="161"/>
                      <a:pt x="562" y="98"/>
                    </a:cubicBezTo>
                    <a:cubicBezTo>
                      <a:pt x="500" y="36"/>
                      <a:pt x="420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62"/>
              <p:cNvSpPr/>
              <p:nvPr/>
            </p:nvSpPr>
            <p:spPr>
              <a:xfrm>
                <a:off x="1715510" y="2081163"/>
                <a:ext cx="17588" cy="1758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1" y="0"/>
                    </a:moveTo>
                    <a:cubicBezTo>
                      <a:pt x="242" y="0"/>
                      <a:pt x="161" y="36"/>
                      <a:pt x="99" y="98"/>
                    </a:cubicBezTo>
                    <a:cubicBezTo>
                      <a:pt x="37" y="161"/>
                      <a:pt x="1" y="250"/>
                      <a:pt x="1" y="330"/>
                    </a:cubicBezTo>
                    <a:cubicBezTo>
                      <a:pt x="1" y="419"/>
                      <a:pt x="37" y="509"/>
                      <a:pt x="99" y="571"/>
                    </a:cubicBezTo>
                    <a:cubicBezTo>
                      <a:pt x="161" y="633"/>
                      <a:pt x="242" y="669"/>
                      <a:pt x="331" y="669"/>
                    </a:cubicBezTo>
                    <a:cubicBezTo>
                      <a:pt x="420" y="669"/>
                      <a:pt x="509" y="633"/>
                      <a:pt x="572" y="571"/>
                    </a:cubicBezTo>
                    <a:cubicBezTo>
                      <a:pt x="634" y="509"/>
                      <a:pt x="670" y="419"/>
                      <a:pt x="670" y="330"/>
                    </a:cubicBezTo>
                    <a:cubicBezTo>
                      <a:pt x="670" y="250"/>
                      <a:pt x="634" y="161"/>
                      <a:pt x="572" y="98"/>
                    </a:cubicBezTo>
                    <a:cubicBezTo>
                      <a:pt x="509" y="36"/>
                      <a:pt x="420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62"/>
              <p:cNvSpPr/>
              <p:nvPr/>
            </p:nvSpPr>
            <p:spPr>
              <a:xfrm>
                <a:off x="1689051" y="1891010"/>
                <a:ext cx="7707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661" extrusionOk="0">
                    <a:moveTo>
                      <a:pt x="358" y="0"/>
                    </a:moveTo>
                    <a:cubicBezTo>
                      <a:pt x="161" y="0"/>
                      <a:pt x="1" y="179"/>
                      <a:pt x="28" y="384"/>
                    </a:cubicBezTo>
                    <a:cubicBezTo>
                      <a:pt x="54" y="544"/>
                      <a:pt x="197" y="660"/>
                      <a:pt x="367" y="660"/>
                    </a:cubicBezTo>
                    <a:lnTo>
                      <a:pt x="2570" y="660"/>
                    </a:lnTo>
                    <a:cubicBezTo>
                      <a:pt x="2731" y="660"/>
                      <a:pt x="2882" y="544"/>
                      <a:pt x="2909" y="384"/>
                    </a:cubicBezTo>
                    <a:cubicBezTo>
                      <a:pt x="2936" y="179"/>
                      <a:pt x="2775" y="0"/>
                      <a:pt x="2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62"/>
              <p:cNvSpPr/>
              <p:nvPr/>
            </p:nvSpPr>
            <p:spPr>
              <a:xfrm>
                <a:off x="1372926" y="1726609"/>
                <a:ext cx="178474" cy="176242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6714" extrusionOk="0">
                    <a:moveTo>
                      <a:pt x="2828" y="1232"/>
                    </a:moveTo>
                    <a:lnTo>
                      <a:pt x="2828" y="2820"/>
                    </a:lnTo>
                    <a:lnTo>
                      <a:pt x="1713" y="1696"/>
                    </a:lnTo>
                    <a:cubicBezTo>
                      <a:pt x="2034" y="1455"/>
                      <a:pt x="2418" y="1294"/>
                      <a:pt x="2828" y="1232"/>
                    </a:cubicBezTo>
                    <a:close/>
                    <a:moveTo>
                      <a:pt x="3497" y="688"/>
                    </a:moveTo>
                    <a:cubicBezTo>
                      <a:pt x="4871" y="839"/>
                      <a:pt x="5960" y="1928"/>
                      <a:pt x="6111" y="3301"/>
                    </a:cubicBezTo>
                    <a:lnTo>
                      <a:pt x="3497" y="3301"/>
                    </a:lnTo>
                    <a:lnTo>
                      <a:pt x="3497" y="893"/>
                    </a:lnTo>
                    <a:lnTo>
                      <a:pt x="3497" y="688"/>
                    </a:lnTo>
                    <a:close/>
                    <a:moveTo>
                      <a:pt x="1240" y="2186"/>
                    </a:moveTo>
                    <a:lnTo>
                      <a:pt x="2926" y="3872"/>
                    </a:lnTo>
                    <a:cubicBezTo>
                      <a:pt x="2989" y="3935"/>
                      <a:pt x="3069" y="3971"/>
                      <a:pt x="3167" y="3971"/>
                    </a:cubicBezTo>
                    <a:lnTo>
                      <a:pt x="5549" y="3971"/>
                    </a:lnTo>
                    <a:cubicBezTo>
                      <a:pt x="5389" y="5139"/>
                      <a:pt x="4381" y="6049"/>
                      <a:pt x="3167" y="6049"/>
                    </a:cubicBezTo>
                    <a:cubicBezTo>
                      <a:pt x="1838" y="6049"/>
                      <a:pt x="750" y="4970"/>
                      <a:pt x="750" y="3640"/>
                    </a:cubicBezTo>
                    <a:cubicBezTo>
                      <a:pt x="750" y="3087"/>
                      <a:pt x="937" y="2588"/>
                      <a:pt x="1240" y="2186"/>
                    </a:cubicBezTo>
                    <a:close/>
                    <a:moveTo>
                      <a:pt x="3158" y="1"/>
                    </a:moveTo>
                    <a:cubicBezTo>
                      <a:pt x="2980" y="1"/>
                      <a:pt x="2828" y="152"/>
                      <a:pt x="2828" y="331"/>
                    </a:cubicBezTo>
                    <a:lnTo>
                      <a:pt x="2828" y="581"/>
                    </a:lnTo>
                    <a:cubicBezTo>
                      <a:pt x="1231" y="750"/>
                      <a:pt x="0" y="2151"/>
                      <a:pt x="90" y="3810"/>
                    </a:cubicBezTo>
                    <a:cubicBezTo>
                      <a:pt x="179" y="5362"/>
                      <a:pt x="1437" y="6620"/>
                      <a:pt x="2989" y="6709"/>
                    </a:cubicBezTo>
                    <a:cubicBezTo>
                      <a:pt x="3046" y="6712"/>
                      <a:pt x="3102" y="6714"/>
                      <a:pt x="3158" y="6714"/>
                    </a:cubicBezTo>
                    <a:cubicBezTo>
                      <a:pt x="4743" y="6714"/>
                      <a:pt x="6055" y="5513"/>
                      <a:pt x="6218" y="3971"/>
                    </a:cubicBezTo>
                    <a:lnTo>
                      <a:pt x="6468" y="3971"/>
                    </a:lnTo>
                    <a:cubicBezTo>
                      <a:pt x="6647" y="3971"/>
                      <a:pt x="6798" y="3819"/>
                      <a:pt x="6798" y="3640"/>
                    </a:cubicBezTo>
                    <a:cubicBezTo>
                      <a:pt x="6798" y="1633"/>
                      <a:pt x="5166" y="1"/>
                      <a:pt x="3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62"/>
              <p:cNvSpPr/>
              <p:nvPr/>
            </p:nvSpPr>
            <p:spPr>
              <a:xfrm>
                <a:off x="1589538" y="1811631"/>
                <a:ext cx="71925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5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2373" y="660"/>
                    </a:lnTo>
                    <a:cubicBezTo>
                      <a:pt x="2534" y="660"/>
                      <a:pt x="2686" y="544"/>
                      <a:pt x="2712" y="384"/>
                    </a:cubicBezTo>
                    <a:cubicBezTo>
                      <a:pt x="2739" y="178"/>
                      <a:pt x="2579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62"/>
              <p:cNvSpPr/>
              <p:nvPr/>
            </p:nvSpPr>
            <p:spPr>
              <a:xfrm>
                <a:off x="1672434" y="1811631"/>
                <a:ext cx="48510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661" extrusionOk="0">
                    <a:moveTo>
                      <a:pt x="357" y="0"/>
                    </a:moveTo>
                    <a:cubicBezTo>
                      <a:pt x="152" y="0"/>
                      <a:pt x="0" y="178"/>
                      <a:pt x="27" y="384"/>
                    </a:cubicBezTo>
                    <a:cubicBezTo>
                      <a:pt x="54" y="544"/>
                      <a:pt x="197" y="660"/>
                      <a:pt x="366" y="660"/>
                    </a:cubicBezTo>
                    <a:lnTo>
                      <a:pt x="1481" y="660"/>
                    </a:lnTo>
                    <a:cubicBezTo>
                      <a:pt x="1651" y="660"/>
                      <a:pt x="1794" y="544"/>
                      <a:pt x="1820" y="384"/>
                    </a:cubicBezTo>
                    <a:cubicBezTo>
                      <a:pt x="1847" y="178"/>
                      <a:pt x="1686" y="0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62"/>
              <p:cNvSpPr/>
              <p:nvPr/>
            </p:nvSpPr>
            <p:spPr>
              <a:xfrm>
                <a:off x="1589538" y="1773202"/>
                <a:ext cx="932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662" extrusionOk="0">
                    <a:moveTo>
                      <a:pt x="366" y="1"/>
                    </a:moveTo>
                    <a:cubicBezTo>
                      <a:pt x="197" y="1"/>
                      <a:pt x="54" y="117"/>
                      <a:pt x="27" y="286"/>
                    </a:cubicBezTo>
                    <a:cubicBezTo>
                      <a:pt x="0" y="492"/>
                      <a:pt x="152" y="661"/>
                      <a:pt x="357" y="661"/>
                    </a:cubicBezTo>
                    <a:lnTo>
                      <a:pt x="3185" y="661"/>
                    </a:lnTo>
                    <a:cubicBezTo>
                      <a:pt x="3355" y="661"/>
                      <a:pt x="3497" y="545"/>
                      <a:pt x="3524" y="385"/>
                    </a:cubicBezTo>
                    <a:cubicBezTo>
                      <a:pt x="3551" y="179"/>
                      <a:pt x="3399" y="1"/>
                      <a:pt x="3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62"/>
              <p:cNvSpPr/>
              <p:nvPr/>
            </p:nvSpPr>
            <p:spPr>
              <a:xfrm>
                <a:off x="1700758" y="1773438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1" y="1"/>
                    </a:moveTo>
                    <a:cubicBezTo>
                      <a:pt x="251" y="1"/>
                      <a:pt x="161" y="37"/>
                      <a:pt x="99" y="99"/>
                    </a:cubicBezTo>
                    <a:cubicBezTo>
                      <a:pt x="37" y="161"/>
                      <a:pt x="1" y="242"/>
                      <a:pt x="1" y="331"/>
                    </a:cubicBezTo>
                    <a:cubicBezTo>
                      <a:pt x="1" y="420"/>
                      <a:pt x="37" y="500"/>
                      <a:pt x="99" y="563"/>
                    </a:cubicBezTo>
                    <a:cubicBezTo>
                      <a:pt x="161" y="625"/>
                      <a:pt x="251" y="661"/>
                      <a:pt x="331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0"/>
                      <a:pt x="670" y="420"/>
                      <a:pt x="670" y="331"/>
                    </a:cubicBezTo>
                    <a:cubicBezTo>
                      <a:pt x="670" y="242"/>
                      <a:pt x="634" y="161"/>
                      <a:pt x="572" y="99"/>
                    </a:cubicBezTo>
                    <a:cubicBezTo>
                      <a:pt x="509" y="37"/>
                      <a:pt x="42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62"/>
              <p:cNvSpPr/>
              <p:nvPr/>
            </p:nvSpPr>
            <p:spPr>
              <a:xfrm>
                <a:off x="1589538" y="1850035"/>
                <a:ext cx="89014" cy="17351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661" extrusionOk="0">
                    <a:moveTo>
                      <a:pt x="366" y="0"/>
                    </a:moveTo>
                    <a:cubicBezTo>
                      <a:pt x="197" y="0"/>
                      <a:pt x="54" y="116"/>
                      <a:pt x="27" y="286"/>
                    </a:cubicBezTo>
                    <a:cubicBezTo>
                      <a:pt x="0" y="491"/>
                      <a:pt x="152" y="660"/>
                      <a:pt x="357" y="660"/>
                    </a:cubicBezTo>
                    <a:lnTo>
                      <a:pt x="3025" y="660"/>
                    </a:lnTo>
                    <a:cubicBezTo>
                      <a:pt x="3185" y="660"/>
                      <a:pt x="3337" y="544"/>
                      <a:pt x="3364" y="384"/>
                    </a:cubicBezTo>
                    <a:cubicBezTo>
                      <a:pt x="3390" y="178"/>
                      <a:pt x="3230" y="0"/>
                      <a:pt x="3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62"/>
              <p:cNvSpPr/>
              <p:nvPr/>
            </p:nvSpPr>
            <p:spPr>
              <a:xfrm>
                <a:off x="1688368" y="1850245"/>
                <a:ext cx="17588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2" extrusionOk="0">
                    <a:moveTo>
                      <a:pt x="330" y="1"/>
                    </a:moveTo>
                    <a:cubicBezTo>
                      <a:pt x="250" y="1"/>
                      <a:pt x="161" y="37"/>
                      <a:pt x="98" y="99"/>
                    </a:cubicBezTo>
                    <a:cubicBezTo>
                      <a:pt x="36" y="162"/>
                      <a:pt x="0" y="242"/>
                      <a:pt x="0" y="331"/>
                    </a:cubicBezTo>
                    <a:cubicBezTo>
                      <a:pt x="0" y="420"/>
                      <a:pt x="36" y="501"/>
                      <a:pt x="98" y="563"/>
                    </a:cubicBezTo>
                    <a:cubicBezTo>
                      <a:pt x="161" y="625"/>
                      <a:pt x="250" y="661"/>
                      <a:pt x="330" y="661"/>
                    </a:cubicBezTo>
                    <a:cubicBezTo>
                      <a:pt x="419" y="661"/>
                      <a:pt x="509" y="625"/>
                      <a:pt x="571" y="563"/>
                    </a:cubicBezTo>
                    <a:cubicBezTo>
                      <a:pt x="633" y="501"/>
                      <a:pt x="669" y="420"/>
                      <a:pt x="669" y="331"/>
                    </a:cubicBezTo>
                    <a:cubicBezTo>
                      <a:pt x="669" y="242"/>
                      <a:pt x="633" y="162"/>
                      <a:pt x="571" y="99"/>
                    </a:cubicBezTo>
                    <a:cubicBezTo>
                      <a:pt x="509" y="37"/>
                      <a:pt x="419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62"/>
              <p:cNvSpPr/>
              <p:nvPr/>
            </p:nvSpPr>
            <p:spPr>
              <a:xfrm>
                <a:off x="1718083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0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2"/>
              <p:cNvSpPr/>
              <p:nvPr/>
            </p:nvSpPr>
            <p:spPr>
              <a:xfrm>
                <a:off x="1747824" y="1850245"/>
                <a:ext cx="17614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62" extrusionOk="0">
                    <a:moveTo>
                      <a:pt x="340" y="1"/>
                    </a:moveTo>
                    <a:cubicBezTo>
                      <a:pt x="251" y="1"/>
                      <a:pt x="162" y="37"/>
                      <a:pt x="99" y="99"/>
                    </a:cubicBezTo>
                    <a:cubicBezTo>
                      <a:pt x="37" y="162"/>
                      <a:pt x="1" y="242"/>
                      <a:pt x="1" y="331"/>
                    </a:cubicBezTo>
                    <a:cubicBezTo>
                      <a:pt x="1" y="420"/>
                      <a:pt x="37" y="501"/>
                      <a:pt x="99" y="563"/>
                    </a:cubicBezTo>
                    <a:cubicBezTo>
                      <a:pt x="162" y="625"/>
                      <a:pt x="251" y="661"/>
                      <a:pt x="340" y="661"/>
                    </a:cubicBezTo>
                    <a:cubicBezTo>
                      <a:pt x="429" y="661"/>
                      <a:pt x="509" y="625"/>
                      <a:pt x="572" y="563"/>
                    </a:cubicBezTo>
                    <a:cubicBezTo>
                      <a:pt x="634" y="501"/>
                      <a:pt x="670" y="420"/>
                      <a:pt x="670" y="331"/>
                    </a:cubicBezTo>
                    <a:cubicBezTo>
                      <a:pt x="670" y="242"/>
                      <a:pt x="634" y="162"/>
                      <a:pt x="572" y="99"/>
                    </a:cubicBezTo>
                    <a:cubicBezTo>
                      <a:pt x="509" y="37"/>
                      <a:pt x="429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7" name="Google Shape;877;p62"/>
          <p:cNvGrpSpPr/>
          <p:nvPr/>
        </p:nvGrpSpPr>
        <p:grpSpPr>
          <a:xfrm>
            <a:off x="4348673" y="1884124"/>
            <a:ext cx="446854" cy="446854"/>
            <a:chOff x="2036098" y="1726136"/>
            <a:chExt cx="446854" cy="446854"/>
          </a:xfrm>
        </p:grpSpPr>
        <p:sp>
          <p:nvSpPr>
            <p:cNvPr id="878" name="Google Shape;878;p62"/>
            <p:cNvSpPr/>
            <p:nvPr/>
          </p:nvSpPr>
          <p:spPr>
            <a:xfrm>
              <a:off x="2181757" y="2129148"/>
              <a:ext cx="155295" cy="34939"/>
            </a:xfrm>
            <a:custGeom>
              <a:avLst/>
              <a:gdLst/>
              <a:ahLst/>
              <a:cxnLst/>
              <a:rect l="l" t="t" r="r" b="b"/>
              <a:pathLst>
                <a:path w="5916" h="1331" extrusionOk="0">
                  <a:moveTo>
                    <a:pt x="1" y="1"/>
                  </a:moveTo>
                  <a:lnTo>
                    <a:pt x="1" y="1330"/>
                  </a:lnTo>
                  <a:lnTo>
                    <a:pt x="5915" y="1330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2066547" y="2031499"/>
              <a:ext cx="384064" cy="50610"/>
            </a:xfrm>
            <a:custGeom>
              <a:avLst/>
              <a:gdLst/>
              <a:ahLst/>
              <a:cxnLst/>
              <a:rect l="l" t="t" r="r" b="b"/>
              <a:pathLst>
                <a:path w="14631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4631" y="1928"/>
                  </a:lnTo>
                  <a:lnTo>
                    <a:pt x="1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2"/>
            <p:cNvSpPr/>
            <p:nvPr/>
          </p:nvSpPr>
          <p:spPr>
            <a:xfrm>
              <a:off x="2044760" y="1734799"/>
              <a:ext cx="90667" cy="90667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" y="1"/>
                  </a:moveTo>
                  <a:lnTo>
                    <a:pt x="1" y="3453"/>
                  </a:lnTo>
                  <a:lnTo>
                    <a:pt x="3453" y="345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2"/>
            <p:cNvSpPr/>
            <p:nvPr/>
          </p:nvSpPr>
          <p:spPr>
            <a:xfrm>
              <a:off x="2067492" y="1783046"/>
              <a:ext cx="68854" cy="40766"/>
            </a:xfrm>
            <a:custGeom>
              <a:avLst/>
              <a:gdLst/>
              <a:ahLst/>
              <a:cxnLst/>
              <a:rect l="l" t="t" r="r" b="b"/>
              <a:pathLst>
                <a:path w="2623" h="1553" extrusionOk="0">
                  <a:moveTo>
                    <a:pt x="1544" y="1"/>
                  </a:moveTo>
                  <a:lnTo>
                    <a:pt x="0" y="1553"/>
                  </a:lnTo>
                  <a:lnTo>
                    <a:pt x="2623" y="1553"/>
                  </a:lnTo>
                  <a:lnTo>
                    <a:pt x="2623" y="108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2"/>
            <p:cNvSpPr/>
            <p:nvPr/>
          </p:nvSpPr>
          <p:spPr>
            <a:xfrm>
              <a:off x="2370282" y="1940649"/>
              <a:ext cx="52001" cy="60217"/>
            </a:xfrm>
            <a:custGeom>
              <a:avLst/>
              <a:gdLst/>
              <a:ahLst/>
              <a:cxnLst/>
              <a:rect l="l" t="t" r="r" b="b"/>
              <a:pathLst>
                <a:path w="1981" h="2294" extrusionOk="0">
                  <a:moveTo>
                    <a:pt x="330" y="1"/>
                  </a:moveTo>
                  <a:cubicBezTo>
                    <a:pt x="157" y="1"/>
                    <a:pt x="0" y="139"/>
                    <a:pt x="0" y="331"/>
                  </a:cubicBezTo>
                  <a:lnTo>
                    <a:pt x="0" y="1963"/>
                  </a:lnTo>
                  <a:cubicBezTo>
                    <a:pt x="0" y="2155"/>
                    <a:pt x="157" y="2293"/>
                    <a:pt x="330" y="2293"/>
                  </a:cubicBezTo>
                  <a:cubicBezTo>
                    <a:pt x="389" y="2293"/>
                    <a:pt x="451" y="2276"/>
                    <a:pt x="509" y="2240"/>
                  </a:cubicBezTo>
                  <a:lnTo>
                    <a:pt x="1784" y="1428"/>
                  </a:lnTo>
                  <a:cubicBezTo>
                    <a:pt x="1981" y="1294"/>
                    <a:pt x="1981" y="1000"/>
                    <a:pt x="1784" y="866"/>
                  </a:cubicBezTo>
                  <a:lnTo>
                    <a:pt x="509" y="54"/>
                  </a:lnTo>
                  <a:cubicBezTo>
                    <a:pt x="451" y="17"/>
                    <a:pt x="389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2"/>
            <p:cNvSpPr/>
            <p:nvPr/>
          </p:nvSpPr>
          <p:spPr>
            <a:xfrm>
              <a:off x="2148499" y="1809033"/>
              <a:ext cx="110329" cy="112429"/>
            </a:xfrm>
            <a:custGeom>
              <a:avLst/>
              <a:gdLst/>
              <a:ahLst/>
              <a:cxnLst/>
              <a:rect l="l" t="t" r="r" b="b"/>
              <a:pathLst>
                <a:path w="4203" h="4283" extrusionOk="0">
                  <a:moveTo>
                    <a:pt x="1616" y="1"/>
                  </a:moveTo>
                  <a:lnTo>
                    <a:pt x="1500" y="563"/>
                  </a:lnTo>
                  <a:cubicBezTo>
                    <a:pt x="1330" y="625"/>
                    <a:pt x="1178" y="715"/>
                    <a:pt x="1036" y="822"/>
                  </a:cubicBezTo>
                  <a:lnTo>
                    <a:pt x="492" y="652"/>
                  </a:lnTo>
                  <a:lnTo>
                    <a:pt x="1" y="1491"/>
                  </a:lnTo>
                  <a:lnTo>
                    <a:pt x="429" y="1874"/>
                  </a:lnTo>
                  <a:cubicBezTo>
                    <a:pt x="420" y="1963"/>
                    <a:pt x="411" y="2053"/>
                    <a:pt x="411" y="2142"/>
                  </a:cubicBezTo>
                  <a:cubicBezTo>
                    <a:pt x="411" y="2231"/>
                    <a:pt x="420" y="2320"/>
                    <a:pt x="429" y="2410"/>
                  </a:cubicBezTo>
                  <a:lnTo>
                    <a:pt x="1" y="2793"/>
                  </a:lnTo>
                  <a:lnTo>
                    <a:pt x="492" y="3641"/>
                  </a:lnTo>
                  <a:lnTo>
                    <a:pt x="1036" y="3462"/>
                  </a:lnTo>
                  <a:cubicBezTo>
                    <a:pt x="1178" y="3569"/>
                    <a:pt x="1330" y="3658"/>
                    <a:pt x="1500" y="3721"/>
                  </a:cubicBezTo>
                  <a:lnTo>
                    <a:pt x="1616" y="4283"/>
                  </a:lnTo>
                  <a:lnTo>
                    <a:pt x="2597" y="4283"/>
                  </a:lnTo>
                  <a:lnTo>
                    <a:pt x="2713" y="3721"/>
                  </a:lnTo>
                  <a:cubicBezTo>
                    <a:pt x="2882" y="3658"/>
                    <a:pt x="3034" y="3569"/>
                    <a:pt x="3168" y="3462"/>
                  </a:cubicBezTo>
                  <a:lnTo>
                    <a:pt x="3721" y="3641"/>
                  </a:lnTo>
                  <a:lnTo>
                    <a:pt x="4203" y="2793"/>
                  </a:lnTo>
                  <a:lnTo>
                    <a:pt x="3783" y="2410"/>
                  </a:lnTo>
                  <a:cubicBezTo>
                    <a:pt x="3792" y="2320"/>
                    <a:pt x="3801" y="2231"/>
                    <a:pt x="3801" y="2142"/>
                  </a:cubicBezTo>
                  <a:cubicBezTo>
                    <a:pt x="3801" y="2053"/>
                    <a:pt x="3792" y="1963"/>
                    <a:pt x="3783" y="1874"/>
                  </a:cubicBezTo>
                  <a:lnTo>
                    <a:pt x="4203" y="1491"/>
                  </a:lnTo>
                  <a:lnTo>
                    <a:pt x="3721" y="652"/>
                  </a:lnTo>
                  <a:lnTo>
                    <a:pt x="3168" y="822"/>
                  </a:lnTo>
                  <a:cubicBezTo>
                    <a:pt x="3034" y="715"/>
                    <a:pt x="2882" y="625"/>
                    <a:pt x="2713" y="563"/>
                  </a:cubicBezTo>
                  <a:lnTo>
                    <a:pt x="2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2305393" y="1828956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2"/>
            <p:cNvSpPr/>
            <p:nvPr/>
          </p:nvSpPr>
          <p:spPr>
            <a:xfrm>
              <a:off x="2305393" y="1863842"/>
              <a:ext cx="75442" cy="17588"/>
            </a:xfrm>
            <a:custGeom>
              <a:avLst/>
              <a:gdLst/>
              <a:ahLst/>
              <a:cxnLst/>
              <a:rect l="l" t="t" r="r" b="b"/>
              <a:pathLst>
                <a:path w="287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53" y="669"/>
                    <a:pt x="358" y="669"/>
                  </a:cubicBezTo>
                  <a:lnTo>
                    <a:pt x="2508" y="669"/>
                  </a:lnTo>
                  <a:cubicBezTo>
                    <a:pt x="2677" y="669"/>
                    <a:pt x="2820" y="553"/>
                    <a:pt x="2847" y="384"/>
                  </a:cubicBezTo>
                  <a:cubicBezTo>
                    <a:pt x="2874" y="179"/>
                    <a:pt x="2722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2"/>
            <p:cNvSpPr/>
            <p:nvPr/>
          </p:nvSpPr>
          <p:spPr>
            <a:xfrm>
              <a:off x="2138681" y="1983514"/>
              <a:ext cx="74497" cy="17588"/>
            </a:xfrm>
            <a:custGeom>
              <a:avLst/>
              <a:gdLst/>
              <a:ahLst/>
              <a:cxnLst/>
              <a:rect l="l" t="t" r="r" b="b"/>
              <a:pathLst>
                <a:path w="2838" h="670" extrusionOk="0">
                  <a:moveTo>
                    <a:pt x="357" y="0"/>
                  </a:moveTo>
                  <a:cubicBezTo>
                    <a:pt x="161" y="0"/>
                    <a:pt x="0" y="178"/>
                    <a:pt x="27" y="384"/>
                  </a:cubicBezTo>
                  <a:cubicBezTo>
                    <a:pt x="54" y="544"/>
                    <a:pt x="205" y="669"/>
                    <a:pt x="366" y="669"/>
                  </a:cubicBezTo>
                  <a:lnTo>
                    <a:pt x="2471" y="669"/>
                  </a:lnTo>
                  <a:cubicBezTo>
                    <a:pt x="2632" y="669"/>
                    <a:pt x="2784" y="544"/>
                    <a:pt x="2810" y="384"/>
                  </a:cubicBezTo>
                  <a:cubicBezTo>
                    <a:pt x="2837" y="178"/>
                    <a:pt x="2676" y="0"/>
                    <a:pt x="2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2"/>
            <p:cNvSpPr/>
            <p:nvPr/>
          </p:nvSpPr>
          <p:spPr>
            <a:xfrm>
              <a:off x="2231868" y="198304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2138681" y="1948602"/>
              <a:ext cx="111247" cy="17351"/>
            </a:xfrm>
            <a:custGeom>
              <a:avLst/>
              <a:gdLst/>
              <a:ahLst/>
              <a:cxnLst/>
              <a:rect l="l" t="t" r="r" b="b"/>
              <a:pathLst>
                <a:path w="4238" h="661" extrusionOk="0">
                  <a:moveTo>
                    <a:pt x="366" y="1"/>
                  </a:moveTo>
                  <a:cubicBezTo>
                    <a:pt x="205" y="1"/>
                    <a:pt x="54" y="117"/>
                    <a:pt x="27" y="286"/>
                  </a:cubicBezTo>
                  <a:cubicBezTo>
                    <a:pt x="0" y="491"/>
                    <a:pt x="161" y="661"/>
                    <a:pt x="357" y="661"/>
                  </a:cubicBezTo>
                  <a:lnTo>
                    <a:pt x="3872" y="661"/>
                  </a:lnTo>
                  <a:cubicBezTo>
                    <a:pt x="4041" y="661"/>
                    <a:pt x="4184" y="545"/>
                    <a:pt x="4211" y="384"/>
                  </a:cubicBezTo>
                  <a:cubicBezTo>
                    <a:pt x="4238" y="179"/>
                    <a:pt x="4086" y="1"/>
                    <a:pt x="3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2"/>
            <p:cNvSpPr/>
            <p:nvPr/>
          </p:nvSpPr>
          <p:spPr>
            <a:xfrm>
              <a:off x="2036098" y="1726136"/>
              <a:ext cx="446854" cy="446854"/>
            </a:xfrm>
            <a:custGeom>
              <a:avLst/>
              <a:gdLst/>
              <a:ahLst/>
              <a:cxnLst/>
              <a:rect l="l" t="t" r="r" b="b"/>
              <a:pathLst>
                <a:path w="17023" h="17023" extrusionOk="0">
                  <a:moveTo>
                    <a:pt x="3453" y="661"/>
                  </a:moveTo>
                  <a:lnTo>
                    <a:pt x="3453" y="2454"/>
                  </a:lnTo>
                  <a:lnTo>
                    <a:pt x="2954" y="1946"/>
                  </a:lnTo>
                  <a:cubicBezTo>
                    <a:pt x="2887" y="1883"/>
                    <a:pt x="2800" y="1852"/>
                    <a:pt x="2714" y="1852"/>
                  </a:cubicBezTo>
                  <a:cubicBezTo>
                    <a:pt x="2628" y="1852"/>
                    <a:pt x="2543" y="1883"/>
                    <a:pt x="2481" y="1946"/>
                  </a:cubicBezTo>
                  <a:lnTo>
                    <a:pt x="973" y="3453"/>
                  </a:lnTo>
                  <a:lnTo>
                    <a:pt x="661" y="3453"/>
                  </a:lnTo>
                  <a:lnTo>
                    <a:pt x="661" y="661"/>
                  </a:lnTo>
                  <a:close/>
                  <a:moveTo>
                    <a:pt x="2713" y="2659"/>
                  </a:moveTo>
                  <a:lnTo>
                    <a:pt x="3453" y="3400"/>
                  </a:lnTo>
                  <a:lnTo>
                    <a:pt x="3453" y="3453"/>
                  </a:lnTo>
                  <a:lnTo>
                    <a:pt x="1910" y="3453"/>
                  </a:lnTo>
                  <a:lnTo>
                    <a:pt x="2713" y="2659"/>
                  </a:lnTo>
                  <a:close/>
                  <a:moveTo>
                    <a:pt x="15461" y="3489"/>
                  </a:moveTo>
                  <a:lnTo>
                    <a:pt x="15461" y="6451"/>
                  </a:lnTo>
                  <a:lnTo>
                    <a:pt x="14560" y="6451"/>
                  </a:lnTo>
                  <a:lnTo>
                    <a:pt x="14560" y="3489"/>
                  </a:lnTo>
                  <a:close/>
                  <a:moveTo>
                    <a:pt x="16255" y="7075"/>
                  </a:moveTo>
                  <a:cubicBezTo>
                    <a:pt x="16308" y="7075"/>
                    <a:pt x="16353" y="7129"/>
                    <a:pt x="16353" y="7182"/>
                  </a:cubicBezTo>
                  <a:lnTo>
                    <a:pt x="16353" y="11170"/>
                  </a:lnTo>
                  <a:cubicBezTo>
                    <a:pt x="16353" y="11223"/>
                    <a:pt x="16308" y="11268"/>
                    <a:pt x="16255" y="11268"/>
                  </a:cubicBezTo>
                  <a:lnTo>
                    <a:pt x="12972" y="11268"/>
                  </a:lnTo>
                  <a:cubicBezTo>
                    <a:pt x="12883" y="11268"/>
                    <a:pt x="12794" y="11304"/>
                    <a:pt x="12731" y="11366"/>
                  </a:cubicBezTo>
                  <a:lnTo>
                    <a:pt x="12098" y="12000"/>
                  </a:lnTo>
                  <a:lnTo>
                    <a:pt x="11464" y="11366"/>
                  </a:lnTo>
                  <a:cubicBezTo>
                    <a:pt x="11402" y="11304"/>
                    <a:pt x="11322" y="11268"/>
                    <a:pt x="11232" y="11268"/>
                  </a:cubicBezTo>
                  <a:lnTo>
                    <a:pt x="10474" y="11268"/>
                  </a:lnTo>
                  <a:cubicBezTo>
                    <a:pt x="10421" y="11268"/>
                    <a:pt x="10367" y="11223"/>
                    <a:pt x="10367" y="11170"/>
                  </a:cubicBezTo>
                  <a:lnTo>
                    <a:pt x="10367" y="7182"/>
                  </a:lnTo>
                  <a:cubicBezTo>
                    <a:pt x="10367" y="7129"/>
                    <a:pt x="10421" y="7075"/>
                    <a:pt x="10474" y="7075"/>
                  </a:cubicBezTo>
                  <a:lnTo>
                    <a:pt x="13891" y="7075"/>
                  </a:lnTo>
                  <a:lnTo>
                    <a:pt x="13891" y="7280"/>
                  </a:lnTo>
                  <a:cubicBezTo>
                    <a:pt x="13891" y="7450"/>
                    <a:pt x="14016" y="7593"/>
                    <a:pt x="14176" y="7619"/>
                  </a:cubicBezTo>
                  <a:cubicBezTo>
                    <a:pt x="14192" y="7621"/>
                    <a:pt x="14208" y="7622"/>
                    <a:pt x="14223" y="7622"/>
                  </a:cubicBezTo>
                  <a:cubicBezTo>
                    <a:pt x="14408" y="7622"/>
                    <a:pt x="14560" y="7479"/>
                    <a:pt x="14560" y="7289"/>
                  </a:cubicBezTo>
                  <a:lnTo>
                    <a:pt x="14560" y="7075"/>
                  </a:lnTo>
                  <a:close/>
                  <a:moveTo>
                    <a:pt x="9502" y="13891"/>
                  </a:moveTo>
                  <a:lnTo>
                    <a:pt x="9502" y="15024"/>
                  </a:lnTo>
                  <a:lnTo>
                    <a:pt x="7512" y="15024"/>
                  </a:lnTo>
                  <a:lnTo>
                    <a:pt x="7512" y="13891"/>
                  </a:lnTo>
                  <a:close/>
                  <a:moveTo>
                    <a:pt x="11134" y="15693"/>
                  </a:moveTo>
                  <a:lnTo>
                    <a:pt x="11134" y="16353"/>
                  </a:lnTo>
                  <a:lnTo>
                    <a:pt x="5880" y="16353"/>
                  </a:lnTo>
                  <a:lnTo>
                    <a:pt x="5880" y="15693"/>
                  </a:lnTo>
                  <a:close/>
                  <a:moveTo>
                    <a:pt x="331" y="1"/>
                  </a:moveTo>
                  <a:cubicBezTo>
                    <a:pt x="143" y="1"/>
                    <a:pt x="1" y="144"/>
                    <a:pt x="1" y="331"/>
                  </a:cubicBezTo>
                  <a:lnTo>
                    <a:pt x="1" y="3783"/>
                  </a:lnTo>
                  <a:cubicBezTo>
                    <a:pt x="1" y="3971"/>
                    <a:pt x="143" y="4122"/>
                    <a:pt x="331" y="4122"/>
                  </a:cubicBezTo>
                  <a:lnTo>
                    <a:pt x="2454" y="4122"/>
                  </a:lnTo>
                  <a:lnTo>
                    <a:pt x="2454" y="11304"/>
                  </a:lnTo>
                  <a:lnTo>
                    <a:pt x="1562" y="11304"/>
                  </a:lnTo>
                  <a:lnTo>
                    <a:pt x="1562" y="4979"/>
                  </a:lnTo>
                  <a:cubicBezTo>
                    <a:pt x="1562" y="4809"/>
                    <a:pt x="1446" y="4658"/>
                    <a:pt x="1276" y="4640"/>
                  </a:cubicBezTo>
                  <a:cubicBezTo>
                    <a:pt x="1257" y="4636"/>
                    <a:pt x="1238" y="4635"/>
                    <a:pt x="1219" y="4635"/>
                  </a:cubicBezTo>
                  <a:cubicBezTo>
                    <a:pt x="1039" y="4635"/>
                    <a:pt x="893" y="4784"/>
                    <a:pt x="893" y="4970"/>
                  </a:cubicBezTo>
                  <a:lnTo>
                    <a:pt x="893" y="13561"/>
                  </a:lnTo>
                  <a:cubicBezTo>
                    <a:pt x="893" y="13748"/>
                    <a:pt x="1045" y="13891"/>
                    <a:pt x="1232" y="13891"/>
                  </a:cubicBezTo>
                  <a:lnTo>
                    <a:pt x="6843" y="13891"/>
                  </a:lnTo>
                  <a:lnTo>
                    <a:pt x="6843" y="15024"/>
                  </a:lnTo>
                  <a:lnTo>
                    <a:pt x="5550" y="15024"/>
                  </a:lnTo>
                  <a:cubicBezTo>
                    <a:pt x="5362" y="15024"/>
                    <a:pt x="5220" y="15175"/>
                    <a:pt x="5220" y="15354"/>
                  </a:cubicBezTo>
                  <a:lnTo>
                    <a:pt x="5220" y="16683"/>
                  </a:lnTo>
                  <a:cubicBezTo>
                    <a:pt x="5220" y="16870"/>
                    <a:pt x="5362" y="17022"/>
                    <a:pt x="5550" y="17022"/>
                  </a:cubicBezTo>
                  <a:lnTo>
                    <a:pt x="11464" y="17022"/>
                  </a:lnTo>
                  <a:cubicBezTo>
                    <a:pt x="11652" y="17022"/>
                    <a:pt x="11803" y="16870"/>
                    <a:pt x="11803" y="16683"/>
                  </a:cubicBezTo>
                  <a:lnTo>
                    <a:pt x="11803" y="15354"/>
                  </a:lnTo>
                  <a:cubicBezTo>
                    <a:pt x="11803" y="15175"/>
                    <a:pt x="11652" y="15024"/>
                    <a:pt x="11464" y="15024"/>
                  </a:cubicBezTo>
                  <a:lnTo>
                    <a:pt x="10171" y="15024"/>
                  </a:lnTo>
                  <a:lnTo>
                    <a:pt x="10171" y="13891"/>
                  </a:lnTo>
                  <a:lnTo>
                    <a:pt x="15791" y="13891"/>
                  </a:lnTo>
                  <a:cubicBezTo>
                    <a:pt x="15969" y="13891"/>
                    <a:pt x="16121" y="13748"/>
                    <a:pt x="16121" y="13561"/>
                  </a:cubicBezTo>
                  <a:lnTo>
                    <a:pt x="16121" y="11937"/>
                  </a:lnTo>
                  <a:lnTo>
                    <a:pt x="16255" y="11937"/>
                  </a:lnTo>
                  <a:cubicBezTo>
                    <a:pt x="16674" y="11937"/>
                    <a:pt x="17022" y="11589"/>
                    <a:pt x="17022" y="11170"/>
                  </a:cubicBezTo>
                  <a:lnTo>
                    <a:pt x="17022" y="7218"/>
                  </a:lnTo>
                  <a:cubicBezTo>
                    <a:pt x="17022" y="6790"/>
                    <a:pt x="16674" y="6451"/>
                    <a:pt x="16255" y="6451"/>
                  </a:cubicBezTo>
                  <a:lnTo>
                    <a:pt x="16121" y="6451"/>
                  </a:lnTo>
                  <a:lnTo>
                    <a:pt x="16121" y="3159"/>
                  </a:lnTo>
                  <a:cubicBezTo>
                    <a:pt x="16121" y="2972"/>
                    <a:pt x="15969" y="2820"/>
                    <a:pt x="15791" y="2820"/>
                  </a:cubicBezTo>
                  <a:lnTo>
                    <a:pt x="14560" y="2820"/>
                  </a:lnTo>
                  <a:lnTo>
                    <a:pt x="14560" y="331"/>
                  </a:lnTo>
                  <a:cubicBezTo>
                    <a:pt x="14560" y="144"/>
                    <a:pt x="14408" y="1"/>
                    <a:pt x="14230" y="1"/>
                  </a:cubicBezTo>
                  <a:lnTo>
                    <a:pt x="5282" y="1"/>
                  </a:lnTo>
                  <a:cubicBezTo>
                    <a:pt x="5113" y="1"/>
                    <a:pt x="4970" y="117"/>
                    <a:pt x="4943" y="277"/>
                  </a:cubicBezTo>
                  <a:cubicBezTo>
                    <a:pt x="4916" y="483"/>
                    <a:pt x="5077" y="661"/>
                    <a:pt x="5273" y="661"/>
                  </a:cubicBezTo>
                  <a:lnTo>
                    <a:pt x="13891" y="661"/>
                  </a:lnTo>
                  <a:lnTo>
                    <a:pt x="13891" y="6415"/>
                  </a:lnTo>
                  <a:lnTo>
                    <a:pt x="10474" y="6415"/>
                  </a:lnTo>
                  <a:cubicBezTo>
                    <a:pt x="10046" y="6415"/>
                    <a:pt x="9707" y="6754"/>
                    <a:pt x="9707" y="7182"/>
                  </a:cubicBezTo>
                  <a:lnTo>
                    <a:pt x="9707" y="11197"/>
                  </a:lnTo>
                  <a:cubicBezTo>
                    <a:pt x="9707" y="11625"/>
                    <a:pt x="10046" y="11964"/>
                    <a:pt x="10474" y="11964"/>
                  </a:cubicBezTo>
                  <a:lnTo>
                    <a:pt x="11090" y="11964"/>
                  </a:lnTo>
                  <a:lnTo>
                    <a:pt x="11866" y="12740"/>
                  </a:lnTo>
                  <a:cubicBezTo>
                    <a:pt x="11928" y="12802"/>
                    <a:pt x="12017" y="12838"/>
                    <a:pt x="12098" y="12838"/>
                  </a:cubicBezTo>
                  <a:cubicBezTo>
                    <a:pt x="12187" y="12838"/>
                    <a:pt x="12267" y="12802"/>
                    <a:pt x="12339" y="12740"/>
                  </a:cubicBezTo>
                  <a:lnTo>
                    <a:pt x="13106" y="11964"/>
                  </a:lnTo>
                  <a:lnTo>
                    <a:pt x="15461" y="11964"/>
                  </a:lnTo>
                  <a:lnTo>
                    <a:pt x="15461" y="13231"/>
                  </a:lnTo>
                  <a:lnTo>
                    <a:pt x="1562" y="13231"/>
                  </a:lnTo>
                  <a:lnTo>
                    <a:pt x="1562" y="11964"/>
                  </a:lnTo>
                  <a:lnTo>
                    <a:pt x="8779" y="11964"/>
                  </a:lnTo>
                  <a:cubicBezTo>
                    <a:pt x="8940" y="11964"/>
                    <a:pt x="9091" y="11848"/>
                    <a:pt x="9118" y="11687"/>
                  </a:cubicBezTo>
                  <a:cubicBezTo>
                    <a:pt x="9145" y="11473"/>
                    <a:pt x="8984" y="11304"/>
                    <a:pt x="8788" y="11304"/>
                  </a:cubicBezTo>
                  <a:lnTo>
                    <a:pt x="3123" y="11304"/>
                  </a:lnTo>
                  <a:lnTo>
                    <a:pt x="3123" y="4122"/>
                  </a:lnTo>
                  <a:lnTo>
                    <a:pt x="3783" y="4122"/>
                  </a:lnTo>
                  <a:cubicBezTo>
                    <a:pt x="3971" y="4122"/>
                    <a:pt x="4122" y="3971"/>
                    <a:pt x="4122" y="3783"/>
                  </a:cubicBezTo>
                  <a:lnTo>
                    <a:pt x="4122" y="331"/>
                  </a:lnTo>
                  <a:cubicBezTo>
                    <a:pt x="4122" y="144"/>
                    <a:pt x="3971" y="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2"/>
            <p:cNvSpPr/>
            <p:nvPr/>
          </p:nvSpPr>
          <p:spPr>
            <a:xfrm>
              <a:off x="2361620" y="1931750"/>
              <a:ext cx="68171" cy="77779"/>
            </a:xfrm>
            <a:custGeom>
              <a:avLst/>
              <a:gdLst/>
              <a:ahLst/>
              <a:cxnLst/>
              <a:rect l="l" t="t" r="r" b="b"/>
              <a:pathLst>
                <a:path w="2597" h="2963" extrusionOk="0">
                  <a:moveTo>
                    <a:pt x="660" y="670"/>
                  </a:moveTo>
                  <a:lnTo>
                    <a:pt x="1927" y="1481"/>
                  </a:lnTo>
                  <a:lnTo>
                    <a:pt x="660" y="2293"/>
                  </a:lnTo>
                  <a:lnTo>
                    <a:pt x="660" y="670"/>
                  </a:lnTo>
                  <a:close/>
                  <a:moveTo>
                    <a:pt x="656" y="1"/>
                  </a:moveTo>
                  <a:cubicBezTo>
                    <a:pt x="496" y="1"/>
                    <a:pt x="335" y="59"/>
                    <a:pt x="205" y="179"/>
                  </a:cubicBezTo>
                  <a:cubicBezTo>
                    <a:pt x="71" y="313"/>
                    <a:pt x="0" y="491"/>
                    <a:pt x="0" y="678"/>
                  </a:cubicBezTo>
                  <a:lnTo>
                    <a:pt x="0" y="2284"/>
                  </a:lnTo>
                  <a:cubicBezTo>
                    <a:pt x="0" y="2472"/>
                    <a:pt x="71" y="2659"/>
                    <a:pt x="214" y="2784"/>
                  </a:cubicBezTo>
                  <a:cubicBezTo>
                    <a:pt x="339" y="2900"/>
                    <a:pt x="500" y="2962"/>
                    <a:pt x="660" y="2962"/>
                  </a:cubicBezTo>
                  <a:cubicBezTo>
                    <a:pt x="785" y="2962"/>
                    <a:pt x="910" y="2927"/>
                    <a:pt x="1017" y="2855"/>
                  </a:cubicBezTo>
                  <a:lnTo>
                    <a:pt x="2293" y="2034"/>
                  </a:lnTo>
                  <a:cubicBezTo>
                    <a:pt x="2480" y="1918"/>
                    <a:pt x="2596" y="1704"/>
                    <a:pt x="2596" y="1481"/>
                  </a:cubicBezTo>
                  <a:cubicBezTo>
                    <a:pt x="2596" y="1249"/>
                    <a:pt x="2480" y="1044"/>
                    <a:pt x="2293" y="919"/>
                  </a:cubicBezTo>
                  <a:lnTo>
                    <a:pt x="1017" y="108"/>
                  </a:lnTo>
                  <a:cubicBezTo>
                    <a:pt x="907" y="37"/>
                    <a:pt x="781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2138917" y="1800134"/>
              <a:ext cx="129517" cy="130226"/>
            </a:xfrm>
            <a:custGeom>
              <a:avLst/>
              <a:gdLst/>
              <a:ahLst/>
              <a:cxnLst/>
              <a:rect l="l" t="t" r="r" b="b"/>
              <a:pathLst>
                <a:path w="4934" h="4961" extrusionOk="0">
                  <a:moveTo>
                    <a:pt x="2685" y="670"/>
                  </a:moveTo>
                  <a:lnTo>
                    <a:pt x="2757" y="973"/>
                  </a:lnTo>
                  <a:cubicBezTo>
                    <a:pt x="2775" y="1080"/>
                    <a:pt x="2855" y="1170"/>
                    <a:pt x="2962" y="1205"/>
                  </a:cubicBezTo>
                  <a:cubicBezTo>
                    <a:pt x="3096" y="1259"/>
                    <a:pt x="3212" y="1330"/>
                    <a:pt x="3328" y="1419"/>
                  </a:cubicBezTo>
                  <a:cubicBezTo>
                    <a:pt x="3390" y="1469"/>
                    <a:pt x="3466" y="1497"/>
                    <a:pt x="3543" y="1497"/>
                  </a:cubicBezTo>
                  <a:cubicBezTo>
                    <a:pt x="3575" y="1497"/>
                    <a:pt x="3608" y="1492"/>
                    <a:pt x="3640" y="1482"/>
                  </a:cubicBezTo>
                  <a:lnTo>
                    <a:pt x="3934" y="1384"/>
                  </a:lnTo>
                  <a:lnTo>
                    <a:pt x="4148" y="1767"/>
                  </a:lnTo>
                  <a:lnTo>
                    <a:pt x="3916" y="1972"/>
                  </a:lnTo>
                  <a:cubicBezTo>
                    <a:pt x="3836" y="2044"/>
                    <a:pt x="3800" y="2151"/>
                    <a:pt x="3818" y="2267"/>
                  </a:cubicBezTo>
                  <a:cubicBezTo>
                    <a:pt x="3827" y="2338"/>
                    <a:pt x="3836" y="2410"/>
                    <a:pt x="3836" y="2481"/>
                  </a:cubicBezTo>
                  <a:cubicBezTo>
                    <a:pt x="3836" y="2552"/>
                    <a:pt x="3827" y="2624"/>
                    <a:pt x="3818" y="2695"/>
                  </a:cubicBezTo>
                  <a:cubicBezTo>
                    <a:pt x="3800" y="2811"/>
                    <a:pt x="3836" y="2918"/>
                    <a:pt x="3916" y="2989"/>
                  </a:cubicBezTo>
                  <a:lnTo>
                    <a:pt x="4148" y="3195"/>
                  </a:lnTo>
                  <a:lnTo>
                    <a:pt x="3934" y="3578"/>
                  </a:lnTo>
                  <a:lnTo>
                    <a:pt x="3640" y="3480"/>
                  </a:lnTo>
                  <a:cubicBezTo>
                    <a:pt x="3604" y="3468"/>
                    <a:pt x="3568" y="3462"/>
                    <a:pt x="3531" y="3462"/>
                  </a:cubicBezTo>
                  <a:cubicBezTo>
                    <a:pt x="3458" y="3462"/>
                    <a:pt x="3387" y="3486"/>
                    <a:pt x="3328" y="3534"/>
                  </a:cubicBezTo>
                  <a:cubicBezTo>
                    <a:pt x="3221" y="3632"/>
                    <a:pt x="3087" y="3703"/>
                    <a:pt x="2953" y="3757"/>
                  </a:cubicBezTo>
                  <a:cubicBezTo>
                    <a:pt x="2855" y="3792"/>
                    <a:pt x="2775" y="3882"/>
                    <a:pt x="2757" y="3997"/>
                  </a:cubicBezTo>
                  <a:lnTo>
                    <a:pt x="2685" y="4292"/>
                  </a:lnTo>
                  <a:lnTo>
                    <a:pt x="2248" y="4292"/>
                  </a:lnTo>
                  <a:lnTo>
                    <a:pt x="2186" y="3997"/>
                  </a:lnTo>
                  <a:cubicBezTo>
                    <a:pt x="2168" y="3882"/>
                    <a:pt x="2088" y="3792"/>
                    <a:pt x="1989" y="3757"/>
                  </a:cubicBezTo>
                  <a:cubicBezTo>
                    <a:pt x="1847" y="3703"/>
                    <a:pt x="1722" y="3632"/>
                    <a:pt x="1606" y="3534"/>
                  </a:cubicBezTo>
                  <a:cubicBezTo>
                    <a:pt x="1552" y="3486"/>
                    <a:pt x="1483" y="3462"/>
                    <a:pt x="1411" y="3462"/>
                  </a:cubicBezTo>
                  <a:cubicBezTo>
                    <a:pt x="1375" y="3462"/>
                    <a:pt x="1338" y="3468"/>
                    <a:pt x="1303" y="3480"/>
                  </a:cubicBezTo>
                  <a:lnTo>
                    <a:pt x="1008" y="3578"/>
                  </a:lnTo>
                  <a:lnTo>
                    <a:pt x="794" y="3195"/>
                  </a:lnTo>
                  <a:lnTo>
                    <a:pt x="1017" y="2989"/>
                  </a:lnTo>
                  <a:cubicBezTo>
                    <a:pt x="1106" y="2918"/>
                    <a:pt x="1142" y="2811"/>
                    <a:pt x="1124" y="2695"/>
                  </a:cubicBezTo>
                  <a:cubicBezTo>
                    <a:pt x="1115" y="2624"/>
                    <a:pt x="1106" y="2552"/>
                    <a:pt x="1106" y="2481"/>
                  </a:cubicBezTo>
                  <a:cubicBezTo>
                    <a:pt x="1106" y="2410"/>
                    <a:pt x="1115" y="2338"/>
                    <a:pt x="1124" y="2267"/>
                  </a:cubicBezTo>
                  <a:cubicBezTo>
                    <a:pt x="1142" y="2151"/>
                    <a:pt x="1106" y="2044"/>
                    <a:pt x="1017" y="1972"/>
                  </a:cubicBezTo>
                  <a:lnTo>
                    <a:pt x="794" y="1767"/>
                  </a:lnTo>
                  <a:lnTo>
                    <a:pt x="1008" y="1384"/>
                  </a:lnTo>
                  <a:lnTo>
                    <a:pt x="1303" y="1482"/>
                  </a:lnTo>
                  <a:cubicBezTo>
                    <a:pt x="1335" y="1492"/>
                    <a:pt x="1367" y="1497"/>
                    <a:pt x="1400" y="1497"/>
                  </a:cubicBezTo>
                  <a:cubicBezTo>
                    <a:pt x="1476" y="1497"/>
                    <a:pt x="1552" y="1469"/>
                    <a:pt x="1615" y="1419"/>
                  </a:cubicBezTo>
                  <a:cubicBezTo>
                    <a:pt x="1722" y="1330"/>
                    <a:pt x="1847" y="1259"/>
                    <a:pt x="1981" y="1205"/>
                  </a:cubicBezTo>
                  <a:cubicBezTo>
                    <a:pt x="2088" y="1170"/>
                    <a:pt x="2168" y="1080"/>
                    <a:pt x="2186" y="973"/>
                  </a:cubicBezTo>
                  <a:lnTo>
                    <a:pt x="2248" y="670"/>
                  </a:lnTo>
                  <a:close/>
                  <a:moveTo>
                    <a:pt x="1981" y="1"/>
                  </a:moveTo>
                  <a:cubicBezTo>
                    <a:pt x="1829" y="1"/>
                    <a:pt x="1686" y="117"/>
                    <a:pt x="1659" y="269"/>
                  </a:cubicBezTo>
                  <a:lnTo>
                    <a:pt x="1570" y="661"/>
                  </a:lnTo>
                  <a:cubicBezTo>
                    <a:pt x="1490" y="706"/>
                    <a:pt x="1419" y="750"/>
                    <a:pt x="1347" y="795"/>
                  </a:cubicBezTo>
                  <a:lnTo>
                    <a:pt x="964" y="670"/>
                  </a:lnTo>
                  <a:cubicBezTo>
                    <a:pt x="931" y="660"/>
                    <a:pt x="898" y="656"/>
                    <a:pt x="865" y="656"/>
                  </a:cubicBezTo>
                  <a:cubicBezTo>
                    <a:pt x="746" y="656"/>
                    <a:pt x="634" y="717"/>
                    <a:pt x="571" y="822"/>
                  </a:cubicBezTo>
                  <a:lnTo>
                    <a:pt x="80" y="1669"/>
                  </a:lnTo>
                  <a:cubicBezTo>
                    <a:pt x="0" y="1803"/>
                    <a:pt x="27" y="1972"/>
                    <a:pt x="143" y="2079"/>
                  </a:cubicBezTo>
                  <a:lnTo>
                    <a:pt x="446" y="2347"/>
                  </a:lnTo>
                  <a:cubicBezTo>
                    <a:pt x="446" y="2392"/>
                    <a:pt x="446" y="2436"/>
                    <a:pt x="446" y="2481"/>
                  </a:cubicBezTo>
                  <a:cubicBezTo>
                    <a:pt x="446" y="2526"/>
                    <a:pt x="446" y="2570"/>
                    <a:pt x="446" y="2615"/>
                  </a:cubicBezTo>
                  <a:lnTo>
                    <a:pt x="143" y="2882"/>
                  </a:lnTo>
                  <a:cubicBezTo>
                    <a:pt x="27" y="2989"/>
                    <a:pt x="0" y="3159"/>
                    <a:pt x="80" y="3302"/>
                  </a:cubicBezTo>
                  <a:lnTo>
                    <a:pt x="571" y="4140"/>
                  </a:lnTo>
                  <a:cubicBezTo>
                    <a:pt x="634" y="4245"/>
                    <a:pt x="746" y="4306"/>
                    <a:pt x="865" y="4306"/>
                  </a:cubicBezTo>
                  <a:cubicBezTo>
                    <a:pt x="898" y="4306"/>
                    <a:pt x="931" y="4302"/>
                    <a:pt x="964" y="4292"/>
                  </a:cubicBezTo>
                  <a:lnTo>
                    <a:pt x="1347" y="4167"/>
                  </a:lnTo>
                  <a:cubicBezTo>
                    <a:pt x="1419" y="4221"/>
                    <a:pt x="1490" y="4256"/>
                    <a:pt x="1570" y="4301"/>
                  </a:cubicBezTo>
                  <a:lnTo>
                    <a:pt x="1659" y="4693"/>
                  </a:lnTo>
                  <a:cubicBezTo>
                    <a:pt x="1686" y="4845"/>
                    <a:pt x="1829" y="4961"/>
                    <a:pt x="1981" y="4961"/>
                  </a:cubicBezTo>
                  <a:lnTo>
                    <a:pt x="2962" y="4961"/>
                  </a:lnTo>
                  <a:cubicBezTo>
                    <a:pt x="3114" y="4961"/>
                    <a:pt x="3247" y="4845"/>
                    <a:pt x="3283" y="4693"/>
                  </a:cubicBezTo>
                  <a:lnTo>
                    <a:pt x="3372" y="4301"/>
                  </a:lnTo>
                  <a:cubicBezTo>
                    <a:pt x="3444" y="4256"/>
                    <a:pt x="3524" y="4221"/>
                    <a:pt x="3595" y="4167"/>
                  </a:cubicBezTo>
                  <a:lnTo>
                    <a:pt x="3979" y="4292"/>
                  </a:lnTo>
                  <a:cubicBezTo>
                    <a:pt x="4012" y="4302"/>
                    <a:pt x="4045" y="4306"/>
                    <a:pt x="4078" y="4306"/>
                  </a:cubicBezTo>
                  <a:cubicBezTo>
                    <a:pt x="4196" y="4306"/>
                    <a:pt x="4308" y="4245"/>
                    <a:pt x="4371" y="4140"/>
                  </a:cubicBezTo>
                  <a:lnTo>
                    <a:pt x="4862" y="3302"/>
                  </a:lnTo>
                  <a:cubicBezTo>
                    <a:pt x="4933" y="3159"/>
                    <a:pt x="4907" y="2989"/>
                    <a:pt x="4791" y="2882"/>
                  </a:cubicBezTo>
                  <a:lnTo>
                    <a:pt x="4496" y="2615"/>
                  </a:lnTo>
                  <a:cubicBezTo>
                    <a:pt x="4496" y="2570"/>
                    <a:pt x="4496" y="2526"/>
                    <a:pt x="4496" y="2481"/>
                  </a:cubicBezTo>
                  <a:cubicBezTo>
                    <a:pt x="4496" y="2436"/>
                    <a:pt x="4496" y="2392"/>
                    <a:pt x="4496" y="2347"/>
                  </a:cubicBezTo>
                  <a:lnTo>
                    <a:pt x="4791" y="2079"/>
                  </a:lnTo>
                  <a:cubicBezTo>
                    <a:pt x="4907" y="1972"/>
                    <a:pt x="4933" y="1803"/>
                    <a:pt x="4862" y="1660"/>
                  </a:cubicBezTo>
                  <a:lnTo>
                    <a:pt x="4371" y="822"/>
                  </a:lnTo>
                  <a:cubicBezTo>
                    <a:pt x="4308" y="717"/>
                    <a:pt x="4196" y="656"/>
                    <a:pt x="4078" y="656"/>
                  </a:cubicBezTo>
                  <a:cubicBezTo>
                    <a:pt x="4045" y="656"/>
                    <a:pt x="4012" y="660"/>
                    <a:pt x="3979" y="670"/>
                  </a:cubicBezTo>
                  <a:lnTo>
                    <a:pt x="3595" y="795"/>
                  </a:lnTo>
                  <a:cubicBezTo>
                    <a:pt x="3524" y="750"/>
                    <a:pt x="3444" y="706"/>
                    <a:pt x="3372" y="661"/>
                  </a:cubicBezTo>
                  <a:lnTo>
                    <a:pt x="3283" y="269"/>
                  </a:lnTo>
                  <a:cubicBezTo>
                    <a:pt x="3247" y="117"/>
                    <a:pt x="3114" y="1"/>
                    <a:pt x="2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2198163" y="176409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9"/>
                    <a:pt x="98" y="562"/>
                  </a:cubicBezTo>
                  <a:cubicBezTo>
                    <a:pt x="161" y="625"/>
                    <a:pt x="250" y="660"/>
                    <a:pt x="330" y="660"/>
                  </a:cubicBezTo>
                  <a:cubicBezTo>
                    <a:pt x="419" y="660"/>
                    <a:pt x="509" y="625"/>
                    <a:pt x="571" y="562"/>
                  </a:cubicBezTo>
                  <a:cubicBezTo>
                    <a:pt x="634" y="509"/>
                    <a:pt x="669" y="419"/>
                    <a:pt x="669" y="330"/>
                  </a:cubicBezTo>
                  <a:cubicBezTo>
                    <a:pt x="669" y="241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2166060" y="1764093"/>
              <a:ext cx="17614" cy="17351"/>
            </a:xfrm>
            <a:custGeom>
              <a:avLst/>
              <a:gdLst/>
              <a:ahLst/>
              <a:cxnLst/>
              <a:rect l="l" t="t" r="r" b="b"/>
              <a:pathLst>
                <a:path w="671" h="661" extrusionOk="0">
                  <a:moveTo>
                    <a:pt x="331" y="0"/>
                  </a:moveTo>
                  <a:cubicBezTo>
                    <a:pt x="251" y="0"/>
                    <a:pt x="162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9"/>
                    <a:pt x="99" y="562"/>
                  </a:cubicBezTo>
                  <a:cubicBezTo>
                    <a:pt x="162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2229531" y="1764540"/>
              <a:ext cx="151305" cy="17378"/>
            </a:xfrm>
            <a:custGeom>
              <a:avLst/>
              <a:gdLst/>
              <a:ahLst/>
              <a:cxnLst/>
              <a:rect l="l" t="t" r="r" b="b"/>
              <a:pathLst>
                <a:path w="5764" h="662" extrusionOk="0">
                  <a:moveTo>
                    <a:pt x="366" y="1"/>
                  </a:moveTo>
                  <a:cubicBezTo>
                    <a:pt x="206" y="1"/>
                    <a:pt x="54" y="117"/>
                    <a:pt x="27" y="277"/>
                  </a:cubicBezTo>
                  <a:cubicBezTo>
                    <a:pt x="1" y="483"/>
                    <a:pt x="161" y="661"/>
                    <a:pt x="357" y="661"/>
                  </a:cubicBezTo>
                  <a:lnTo>
                    <a:pt x="5398" y="661"/>
                  </a:lnTo>
                  <a:cubicBezTo>
                    <a:pt x="5567" y="661"/>
                    <a:pt x="5710" y="545"/>
                    <a:pt x="5737" y="376"/>
                  </a:cubicBezTo>
                  <a:cubicBezTo>
                    <a:pt x="5764" y="170"/>
                    <a:pt x="5612" y="1"/>
                    <a:pt x="5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2060693" y="175259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1"/>
                    <a:pt x="0" y="251"/>
                    <a:pt x="0" y="340"/>
                  </a:cubicBezTo>
                  <a:cubicBezTo>
                    <a:pt x="0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9" y="634"/>
                    <a:pt x="571" y="572"/>
                  </a:cubicBezTo>
                  <a:cubicBezTo>
                    <a:pt x="634" y="509"/>
                    <a:pt x="661" y="420"/>
                    <a:pt x="661" y="340"/>
                  </a:cubicBezTo>
                  <a:cubicBezTo>
                    <a:pt x="661" y="251"/>
                    <a:pt x="634" y="161"/>
                    <a:pt x="571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62"/>
          <p:cNvGrpSpPr/>
          <p:nvPr/>
        </p:nvGrpSpPr>
        <p:grpSpPr>
          <a:xfrm>
            <a:off x="6894033" y="1884124"/>
            <a:ext cx="446145" cy="446854"/>
            <a:chOff x="2696933" y="1726136"/>
            <a:chExt cx="446145" cy="446854"/>
          </a:xfrm>
        </p:grpSpPr>
        <p:sp>
          <p:nvSpPr>
            <p:cNvPr id="897" name="Google Shape;897;p62"/>
            <p:cNvSpPr/>
            <p:nvPr/>
          </p:nvSpPr>
          <p:spPr>
            <a:xfrm>
              <a:off x="2731845" y="1896155"/>
              <a:ext cx="48956" cy="48956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553" y="0"/>
                  </a:moveTo>
                  <a:cubicBezTo>
                    <a:pt x="250" y="0"/>
                    <a:pt x="0" y="250"/>
                    <a:pt x="0" y="554"/>
                  </a:cubicBezTo>
                  <a:lnTo>
                    <a:pt x="0" y="1321"/>
                  </a:lnTo>
                  <a:cubicBezTo>
                    <a:pt x="0" y="1615"/>
                    <a:pt x="250" y="1865"/>
                    <a:pt x="553" y="1865"/>
                  </a:cubicBezTo>
                  <a:lnTo>
                    <a:pt x="1865" y="1865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3060150" y="1896155"/>
              <a:ext cx="48746" cy="48956"/>
            </a:xfrm>
            <a:custGeom>
              <a:avLst/>
              <a:gdLst/>
              <a:ahLst/>
              <a:cxnLst/>
              <a:rect l="l" t="t" r="r" b="b"/>
              <a:pathLst>
                <a:path w="1857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1312" y="1865"/>
                  </a:lnTo>
                  <a:cubicBezTo>
                    <a:pt x="1615" y="1865"/>
                    <a:pt x="1856" y="1615"/>
                    <a:pt x="1856" y="1321"/>
                  </a:cubicBezTo>
                  <a:lnTo>
                    <a:pt x="1856" y="554"/>
                  </a:lnTo>
                  <a:cubicBezTo>
                    <a:pt x="1856" y="250"/>
                    <a:pt x="1615" y="0"/>
                    <a:pt x="1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3060150" y="1734300"/>
              <a:ext cx="55755" cy="77333"/>
            </a:xfrm>
            <a:custGeom>
              <a:avLst/>
              <a:gdLst/>
              <a:ahLst/>
              <a:cxnLst/>
              <a:rect l="l" t="t" r="r" b="b"/>
              <a:pathLst>
                <a:path w="2124" h="2946" extrusionOk="0">
                  <a:moveTo>
                    <a:pt x="1063" y="0"/>
                  </a:moveTo>
                  <a:cubicBezTo>
                    <a:pt x="475" y="0"/>
                    <a:pt x="0" y="486"/>
                    <a:pt x="0" y="1073"/>
                  </a:cubicBezTo>
                  <a:lnTo>
                    <a:pt x="0" y="2946"/>
                  </a:lnTo>
                  <a:lnTo>
                    <a:pt x="2124" y="2946"/>
                  </a:lnTo>
                  <a:lnTo>
                    <a:pt x="2124" y="1090"/>
                  </a:lnTo>
                  <a:cubicBezTo>
                    <a:pt x="2124" y="537"/>
                    <a:pt x="1678" y="38"/>
                    <a:pt x="1125" y="2"/>
                  </a:cubicBezTo>
                  <a:cubicBezTo>
                    <a:pt x="1104" y="1"/>
                    <a:pt x="1083" y="0"/>
                    <a:pt x="1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2819178" y="1777428"/>
              <a:ext cx="77779" cy="77779"/>
            </a:xfrm>
            <a:custGeom>
              <a:avLst/>
              <a:gdLst/>
              <a:ahLst/>
              <a:cxnLst/>
              <a:rect l="l" t="t" r="r" b="b"/>
              <a:pathLst>
                <a:path w="2963" h="2963" extrusionOk="0">
                  <a:moveTo>
                    <a:pt x="1" y="1"/>
                  </a:moveTo>
                  <a:lnTo>
                    <a:pt x="1" y="2962"/>
                  </a:lnTo>
                  <a:lnTo>
                    <a:pt x="2963" y="2962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2786156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8"/>
                    <a:pt x="37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2827840" y="2030108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8"/>
                    <a:pt x="36" y="509"/>
                    <a:pt x="99" y="571"/>
                  </a:cubicBezTo>
                  <a:cubicBezTo>
                    <a:pt x="161" y="634"/>
                    <a:pt x="251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28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2869525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1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1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2911209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2952894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2994578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2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3036263" y="2030344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0"/>
                  </a:moveTo>
                  <a:cubicBezTo>
                    <a:pt x="250" y="0"/>
                    <a:pt x="161" y="27"/>
                    <a:pt x="99" y="89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40" y="660"/>
                  </a:cubicBezTo>
                  <a:cubicBezTo>
                    <a:pt x="429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52"/>
                    <a:pt x="571" y="89"/>
                  </a:cubicBezTo>
                  <a:cubicBezTo>
                    <a:pt x="509" y="27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2786156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0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2827840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1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2869052" y="2108305"/>
              <a:ext cx="102375" cy="17378"/>
            </a:xfrm>
            <a:custGeom>
              <a:avLst/>
              <a:gdLst/>
              <a:ahLst/>
              <a:cxnLst/>
              <a:rect l="l" t="t" r="r" b="b"/>
              <a:pathLst>
                <a:path w="3900" h="662" extrusionOk="0">
                  <a:moveTo>
                    <a:pt x="367" y="1"/>
                  </a:moveTo>
                  <a:cubicBezTo>
                    <a:pt x="197" y="1"/>
                    <a:pt x="54" y="117"/>
                    <a:pt x="28" y="286"/>
                  </a:cubicBezTo>
                  <a:cubicBezTo>
                    <a:pt x="1" y="492"/>
                    <a:pt x="153" y="661"/>
                    <a:pt x="358" y="661"/>
                  </a:cubicBezTo>
                  <a:lnTo>
                    <a:pt x="3525" y="661"/>
                  </a:lnTo>
                  <a:cubicBezTo>
                    <a:pt x="3694" y="661"/>
                    <a:pt x="3846" y="545"/>
                    <a:pt x="3864" y="385"/>
                  </a:cubicBezTo>
                  <a:cubicBezTo>
                    <a:pt x="3899" y="179"/>
                    <a:pt x="373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2994578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2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3036263" y="210785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3"/>
                    <a:pt x="250" y="669"/>
                    <a:pt x="340" y="669"/>
                  </a:cubicBezTo>
                  <a:cubicBezTo>
                    <a:pt x="429" y="669"/>
                    <a:pt x="509" y="633"/>
                    <a:pt x="571" y="571"/>
                  </a:cubicBezTo>
                  <a:cubicBezTo>
                    <a:pt x="634" y="509"/>
                    <a:pt x="670" y="419"/>
                    <a:pt x="670" y="330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2743789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25" y="509"/>
                    <a:pt x="660" y="419"/>
                    <a:pt x="660" y="339"/>
                  </a:cubicBezTo>
                  <a:cubicBezTo>
                    <a:pt x="660" y="250"/>
                    <a:pt x="625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2785710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0" y="634"/>
                    <a:pt x="562" y="571"/>
                  </a:cubicBezTo>
                  <a:cubicBezTo>
                    <a:pt x="624" y="509"/>
                    <a:pt x="660" y="419"/>
                    <a:pt x="660" y="339"/>
                  </a:cubicBezTo>
                  <a:cubicBezTo>
                    <a:pt x="660" y="250"/>
                    <a:pt x="624" y="161"/>
                    <a:pt x="562" y="98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2827604" y="2068983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19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2"/>
            <p:cNvSpPr/>
            <p:nvPr/>
          </p:nvSpPr>
          <p:spPr>
            <a:xfrm>
              <a:off x="2869525" y="2068983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0" y="571"/>
                  </a:cubicBezTo>
                  <a:cubicBezTo>
                    <a:pt x="152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19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2911209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9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9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2953130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299505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9" y="571"/>
                  </a:cubicBezTo>
                  <a:cubicBezTo>
                    <a:pt x="161" y="634"/>
                    <a:pt x="250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70" y="419"/>
                    <a:pt x="670" y="339"/>
                  </a:cubicBezTo>
                  <a:cubicBezTo>
                    <a:pt x="670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2"/>
            <p:cNvSpPr/>
            <p:nvPr/>
          </p:nvSpPr>
          <p:spPr>
            <a:xfrm>
              <a:off x="3036971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50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50" y="669"/>
                    <a:pt x="330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2"/>
            <p:cNvSpPr/>
            <p:nvPr/>
          </p:nvSpPr>
          <p:spPr>
            <a:xfrm>
              <a:off x="3078892" y="2068983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19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71" y="571"/>
                  </a:cubicBezTo>
                  <a:cubicBezTo>
                    <a:pt x="634" y="509"/>
                    <a:pt x="669" y="419"/>
                    <a:pt x="669" y="339"/>
                  </a:cubicBezTo>
                  <a:cubicBezTo>
                    <a:pt x="669" y="250"/>
                    <a:pt x="634" y="161"/>
                    <a:pt x="571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2696933" y="1726136"/>
              <a:ext cx="446145" cy="446854"/>
            </a:xfrm>
            <a:custGeom>
              <a:avLst/>
              <a:gdLst/>
              <a:ahLst/>
              <a:cxnLst/>
              <a:rect l="l" t="t" r="r" b="b"/>
              <a:pathLst>
                <a:path w="16996" h="17023" extrusionOk="0">
                  <a:moveTo>
                    <a:pt x="14899" y="643"/>
                  </a:moveTo>
                  <a:cubicBezTo>
                    <a:pt x="15301" y="643"/>
                    <a:pt x="15631" y="973"/>
                    <a:pt x="15631" y="1384"/>
                  </a:cubicBezTo>
                  <a:lnTo>
                    <a:pt x="15631" y="2927"/>
                  </a:lnTo>
                  <a:lnTo>
                    <a:pt x="14168" y="2927"/>
                  </a:lnTo>
                  <a:lnTo>
                    <a:pt x="14168" y="1384"/>
                  </a:lnTo>
                  <a:cubicBezTo>
                    <a:pt x="14168" y="973"/>
                    <a:pt x="14498" y="643"/>
                    <a:pt x="14899" y="643"/>
                  </a:cubicBezTo>
                  <a:close/>
                  <a:moveTo>
                    <a:pt x="2865" y="6816"/>
                  </a:moveTo>
                  <a:lnTo>
                    <a:pt x="2865" y="7976"/>
                  </a:lnTo>
                  <a:lnTo>
                    <a:pt x="2035" y="7976"/>
                  </a:lnTo>
                  <a:cubicBezTo>
                    <a:pt x="2026" y="8003"/>
                    <a:pt x="2026" y="8012"/>
                    <a:pt x="2026" y="8012"/>
                  </a:cubicBezTo>
                  <a:lnTo>
                    <a:pt x="1883" y="8012"/>
                  </a:lnTo>
                  <a:cubicBezTo>
                    <a:pt x="1767" y="8012"/>
                    <a:pt x="1669" y="7914"/>
                    <a:pt x="1669" y="7798"/>
                  </a:cubicBezTo>
                  <a:lnTo>
                    <a:pt x="1669" y="7031"/>
                  </a:lnTo>
                  <a:cubicBezTo>
                    <a:pt x="1669" y="6906"/>
                    <a:pt x="1767" y="6816"/>
                    <a:pt x="1883" y="6816"/>
                  </a:cubicBezTo>
                  <a:close/>
                  <a:moveTo>
                    <a:pt x="13713" y="661"/>
                  </a:moveTo>
                  <a:cubicBezTo>
                    <a:pt x="13579" y="875"/>
                    <a:pt x="13498" y="1125"/>
                    <a:pt x="13498" y="1393"/>
                  </a:cubicBezTo>
                  <a:lnTo>
                    <a:pt x="13498" y="6486"/>
                  </a:lnTo>
                  <a:lnTo>
                    <a:pt x="13498" y="8012"/>
                  </a:lnTo>
                  <a:lnTo>
                    <a:pt x="3525" y="8012"/>
                  </a:lnTo>
                  <a:lnTo>
                    <a:pt x="3525" y="1393"/>
                  </a:lnTo>
                  <a:cubicBezTo>
                    <a:pt x="3525" y="991"/>
                    <a:pt x="3855" y="661"/>
                    <a:pt x="4256" y="661"/>
                  </a:cubicBezTo>
                  <a:close/>
                  <a:moveTo>
                    <a:pt x="15149" y="6816"/>
                  </a:moveTo>
                  <a:cubicBezTo>
                    <a:pt x="15265" y="6816"/>
                    <a:pt x="15363" y="6906"/>
                    <a:pt x="15363" y="7031"/>
                  </a:cubicBezTo>
                  <a:lnTo>
                    <a:pt x="15363" y="7789"/>
                  </a:lnTo>
                  <a:cubicBezTo>
                    <a:pt x="15363" y="7789"/>
                    <a:pt x="15276" y="7979"/>
                    <a:pt x="15169" y="7979"/>
                  </a:cubicBezTo>
                  <a:cubicBezTo>
                    <a:pt x="15162" y="7979"/>
                    <a:pt x="15156" y="7978"/>
                    <a:pt x="15149" y="7976"/>
                  </a:cubicBezTo>
                  <a:lnTo>
                    <a:pt x="14979" y="7976"/>
                  </a:lnTo>
                  <a:cubicBezTo>
                    <a:pt x="14970" y="8003"/>
                    <a:pt x="14970" y="8012"/>
                    <a:pt x="14970" y="8012"/>
                  </a:cubicBezTo>
                  <a:lnTo>
                    <a:pt x="14168" y="8012"/>
                  </a:lnTo>
                  <a:lnTo>
                    <a:pt x="14168" y="6816"/>
                  </a:lnTo>
                  <a:close/>
                  <a:moveTo>
                    <a:pt x="12642" y="8672"/>
                  </a:moveTo>
                  <a:lnTo>
                    <a:pt x="12642" y="8743"/>
                  </a:lnTo>
                  <a:cubicBezTo>
                    <a:pt x="12642" y="9216"/>
                    <a:pt x="12250" y="9609"/>
                    <a:pt x="11777" y="9609"/>
                  </a:cubicBezTo>
                  <a:lnTo>
                    <a:pt x="5255" y="9609"/>
                  </a:lnTo>
                  <a:cubicBezTo>
                    <a:pt x="4783" y="9609"/>
                    <a:pt x="4390" y="9216"/>
                    <a:pt x="4390" y="8743"/>
                  </a:cubicBezTo>
                  <a:lnTo>
                    <a:pt x="4390" y="8672"/>
                  </a:lnTo>
                  <a:close/>
                  <a:moveTo>
                    <a:pt x="14997" y="8672"/>
                  </a:moveTo>
                  <a:cubicBezTo>
                    <a:pt x="15747" y="8681"/>
                    <a:pt x="16362" y="9297"/>
                    <a:pt x="16362" y="10055"/>
                  </a:cubicBezTo>
                  <a:lnTo>
                    <a:pt x="16362" y="15755"/>
                  </a:lnTo>
                  <a:cubicBezTo>
                    <a:pt x="16362" y="16085"/>
                    <a:pt x="16095" y="16353"/>
                    <a:pt x="15764" y="16353"/>
                  </a:cubicBezTo>
                  <a:lnTo>
                    <a:pt x="1268" y="16353"/>
                  </a:lnTo>
                  <a:cubicBezTo>
                    <a:pt x="938" y="16353"/>
                    <a:pt x="670" y="16085"/>
                    <a:pt x="670" y="15755"/>
                  </a:cubicBezTo>
                  <a:lnTo>
                    <a:pt x="670" y="10055"/>
                  </a:lnTo>
                  <a:cubicBezTo>
                    <a:pt x="670" y="9297"/>
                    <a:pt x="1286" y="8681"/>
                    <a:pt x="2035" y="8672"/>
                  </a:cubicBezTo>
                  <a:lnTo>
                    <a:pt x="3730" y="8672"/>
                  </a:lnTo>
                  <a:lnTo>
                    <a:pt x="3730" y="8743"/>
                  </a:lnTo>
                  <a:cubicBezTo>
                    <a:pt x="3730" y="9582"/>
                    <a:pt x="4417" y="10269"/>
                    <a:pt x="5255" y="10269"/>
                  </a:cubicBezTo>
                  <a:lnTo>
                    <a:pt x="11777" y="10269"/>
                  </a:lnTo>
                  <a:cubicBezTo>
                    <a:pt x="12615" y="10269"/>
                    <a:pt x="13302" y="9582"/>
                    <a:pt x="13302" y="8743"/>
                  </a:cubicBezTo>
                  <a:lnTo>
                    <a:pt x="13302" y="8672"/>
                  </a:lnTo>
                  <a:close/>
                  <a:moveTo>
                    <a:pt x="4256" y="1"/>
                  </a:moveTo>
                  <a:cubicBezTo>
                    <a:pt x="3489" y="1"/>
                    <a:pt x="2865" y="625"/>
                    <a:pt x="2865" y="1393"/>
                  </a:cubicBezTo>
                  <a:lnTo>
                    <a:pt x="2865" y="6147"/>
                  </a:lnTo>
                  <a:lnTo>
                    <a:pt x="1883" y="6147"/>
                  </a:lnTo>
                  <a:cubicBezTo>
                    <a:pt x="1393" y="6147"/>
                    <a:pt x="1000" y="6540"/>
                    <a:pt x="1000" y="7031"/>
                  </a:cubicBezTo>
                  <a:lnTo>
                    <a:pt x="1000" y="7075"/>
                  </a:lnTo>
                  <a:lnTo>
                    <a:pt x="661" y="7075"/>
                  </a:lnTo>
                  <a:cubicBezTo>
                    <a:pt x="636" y="6917"/>
                    <a:pt x="502" y="6797"/>
                    <a:pt x="331" y="6797"/>
                  </a:cubicBezTo>
                  <a:cubicBezTo>
                    <a:pt x="319" y="6797"/>
                    <a:pt x="307" y="6797"/>
                    <a:pt x="295" y="6799"/>
                  </a:cubicBezTo>
                  <a:cubicBezTo>
                    <a:pt x="126" y="6825"/>
                    <a:pt x="1" y="6977"/>
                    <a:pt x="1" y="7147"/>
                  </a:cubicBezTo>
                  <a:lnTo>
                    <a:pt x="1" y="7682"/>
                  </a:lnTo>
                  <a:cubicBezTo>
                    <a:pt x="1" y="7851"/>
                    <a:pt x="126" y="8003"/>
                    <a:pt x="295" y="8021"/>
                  </a:cubicBezTo>
                  <a:cubicBezTo>
                    <a:pt x="307" y="8022"/>
                    <a:pt x="319" y="8023"/>
                    <a:pt x="331" y="8023"/>
                  </a:cubicBezTo>
                  <a:cubicBezTo>
                    <a:pt x="502" y="8023"/>
                    <a:pt x="636" y="7903"/>
                    <a:pt x="661" y="7744"/>
                  </a:cubicBezTo>
                  <a:lnTo>
                    <a:pt x="1000" y="7744"/>
                  </a:lnTo>
                  <a:lnTo>
                    <a:pt x="1000" y="7798"/>
                  </a:lnTo>
                  <a:cubicBezTo>
                    <a:pt x="1000" y="7949"/>
                    <a:pt x="1045" y="8101"/>
                    <a:pt x="1116" y="8235"/>
                  </a:cubicBezTo>
                  <a:cubicBezTo>
                    <a:pt x="456" y="8574"/>
                    <a:pt x="1" y="9261"/>
                    <a:pt x="1" y="10055"/>
                  </a:cubicBezTo>
                  <a:lnTo>
                    <a:pt x="1" y="15755"/>
                  </a:lnTo>
                  <a:cubicBezTo>
                    <a:pt x="1" y="16451"/>
                    <a:pt x="572" y="17022"/>
                    <a:pt x="1268" y="17022"/>
                  </a:cubicBezTo>
                  <a:lnTo>
                    <a:pt x="15747" y="17022"/>
                  </a:lnTo>
                  <a:cubicBezTo>
                    <a:pt x="16434" y="17022"/>
                    <a:pt x="16996" y="16460"/>
                    <a:pt x="16996" y="15773"/>
                  </a:cubicBezTo>
                  <a:lnTo>
                    <a:pt x="16996" y="10055"/>
                  </a:lnTo>
                  <a:cubicBezTo>
                    <a:pt x="16996" y="9270"/>
                    <a:pt x="16549" y="8583"/>
                    <a:pt x="15907" y="8244"/>
                  </a:cubicBezTo>
                  <a:cubicBezTo>
                    <a:pt x="15987" y="8110"/>
                    <a:pt x="16032" y="7958"/>
                    <a:pt x="16032" y="7798"/>
                  </a:cubicBezTo>
                  <a:lnTo>
                    <a:pt x="16032" y="7744"/>
                  </a:lnTo>
                  <a:lnTo>
                    <a:pt x="16344" y="7744"/>
                  </a:lnTo>
                  <a:cubicBezTo>
                    <a:pt x="16369" y="7903"/>
                    <a:pt x="16504" y="8023"/>
                    <a:pt x="16667" y="8023"/>
                  </a:cubicBezTo>
                  <a:cubicBezTo>
                    <a:pt x="16678" y="8023"/>
                    <a:pt x="16690" y="8022"/>
                    <a:pt x="16701" y="8021"/>
                  </a:cubicBezTo>
                  <a:cubicBezTo>
                    <a:pt x="16871" y="8003"/>
                    <a:pt x="16996" y="7851"/>
                    <a:pt x="16996" y="7682"/>
                  </a:cubicBezTo>
                  <a:lnTo>
                    <a:pt x="16996" y="7022"/>
                  </a:lnTo>
                  <a:cubicBezTo>
                    <a:pt x="16996" y="6986"/>
                    <a:pt x="16978" y="6959"/>
                    <a:pt x="16960" y="6932"/>
                  </a:cubicBezTo>
                  <a:cubicBezTo>
                    <a:pt x="16863" y="6839"/>
                    <a:pt x="16761" y="6800"/>
                    <a:pt x="16667" y="6800"/>
                  </a:cubicBezTo>
                  <a:cubicBezTo>
                    <a:pt x="16503" y="6800"/>
                    <a:pt x="16367" y="6921"/>
                    <a:pt x="16344" y="7075"/>
                  </a:cubicBezTo>
                  <a:lnTo>
                    <a:pt x="16032" y="7075"/>
                  </a:lnTo>
                  <a:lnTo>
                    <a:pt x="16032" y="6460"/>
                  </a:lnTo>
                  <a:cubicBezTo>
                    <a:pt x="16032" y="6290"/>
                    <a:pt x="15889" y="6147"/>
                    <a:pt x="15711" y="6147"/>
                  </a:cubicBezTo>
                  <a:lnTo>
                    <a:pt x="14168" y="6147"/>
                  </a:lnTo>
                  <a:lnTo>
                    <a:pt x="14168" y="3587"/>
                  </a:lnTo>
                  <a:lnTo>
                    <a:pt x="15961" y="3587"/>
                  </a:lnTo>
                  <a:cubicBezTo>
                    <a:pt x="16148" y="3587"/>
                    <a:pt x="16291" y="3435"/>
                    <a:pt x="16291" y="3257"/>
                  </a:cubicBezTo>
                  <a:lnTo>
                    <a:pt x="16291" y="1393"/>
                  </a:lnTo>
                  <a:cubicBezTo>
                    <a:pt x="16291" y="625"/>
                    <a:pt x="15666" y="1"/>
                    <a:pt x="14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2810515" y="1768766"/>
              <a:ext cx="95104" cy="95104"/>
            </a:xfrm>
            <a:custGeom>
              <a:avLst/>
              <a:gdLst/>
              <a:ahLst/>
              <a:cxnLst/>
              <a:rect l="l" t="t" r="r" b="b"/>
              <a:pathLst>
                <a:path w="3623" h="3623" extrusionOk="0">
                  <a:moveTo>
                    <a:pt x="2962" y="670"/>
                  </a:moveTo>
                  <a:lnTo>
                    <a:pt x="2962" y="2962"/>
                  </a:lnTo>
                  <a:lnTo>
                    <a:pt x="661" y="2962"/>
                  </a:lnTo>
                  <a:lnTo>
                    <a:pt x="661" y="670"/>
                  </a:lnTo>
                  <a:close/>
                  <a:moveTo>
                    <a:pt x="331" y="0"/>
                  </a:moveTo>
                  <a:cubicBezTo>
                    <a:pt x="152" y="0"/>
                    <a:pt x="1" y="152"/>
                    <a:pt x="1" y="331"/>
                  </a:cubicBezTo>
                  <a:lnTo>
                    <a:pt x="1" y="3292"/>
                  </a:lnTo>
                  <a:cubicBezTo>
                    <a:pt x="1" y="3480"/>
                    <a:pt x="152" y="3622"/>
                    <a:pt x="331" y="3622"/>
                  </a:cubicBezTo>
                  <a:lnTo>
                    <a:pt x="3293" y="3622"/>
                  </a:lnTo>
                  <a:cubicBezTo>
                    <a:pt x="3471" y="3622"/>
                    <a:pt x="3623" y="3480"/>
                    <a:pt x="3623" y="3292"/>
                  </a:cubicBezTo>
                  <a:lnTo>
                    <a:pt x="3623" y="331"/>
                  </a:lnTo>
                  <a:cubicBezTo>
                    <a:pt x="3623" y="152"/>
                    <a:pt x="3471" y="0"/>
                    <a:pt x="3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2"/>
            <p:cNvSpPr/>
            <p:nvPr/>
          </p:nvSpPr>
          <p:spPr>
            <a:xfrm>
              <a:off x="2926434" y="1768766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0"/>
                    <a:pt x="3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2"/>
            <p:cNvSpPr/>
            <p:nvPr/>
          </p:nvSpPr>
          <p:spPr>
            <a:xfrm>
              <a:off x="2926434" y="1807169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6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2926434" y="1845572"/>
              <a:ext cx="103294" cy="17588"/>
            </a:xfrm>
            <a:custGeom>
              <a:avLst/>
              <a:gdLst/>
              <a:ahLst/>
              <a:cxnLst/>
              <a:rect l="l" t="t" r="r" b="b"/>
              <a:pathLst>
                <a:path w="3935" h="670" extrusionOk="0">
                  <a:moveTo>
                    <a:pt x="366" y="1"/>
                  </a:moveTo>
                  <a:cubicBezTo>
                    <a:pt x="197" y="1"/>
                    <a:pt x="54" y="117"/>
                    <a:pt x="27" y="286"/>
                  </a:cubicBezTo>
                  <a:cubicBezTo>
                    <a:pt x="1" y="491"/>
                    <a:pt x="152" y="670"/>
                    <a:pt x="357" y="670"/>
                  </a:cubicBezTo>
                  <a:lnTo>
                    <a:pt x="3569" y="670"/>
                  </a:lnTo>
                  <a:cubicBezTo>
                    <a:pt x="3738" y="670"/>
                    <a:pt x="3881" y="545"/>
                    <a:pt x="3908" y="384"/>
                  </a:cubicBezTo>
                  <a:cubicBezTo>
                    <a:pt x="3935" y="179"/>
                    <a:pt x="3783" y="1"/>
                    <a:pt x="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2845165" y="1883976"/>
              <a:ext cx="184564" cy="17588"/>
            </a:xfrm>
            <a:custGeom>
              <a:avLst/>
              <a:gdLst/>
              <a:ahLst/>
              <a:cxnLst/>
              <a:rect l="l" t="t" r="r" b="b"/>
              <a:pathLst>
                <a:path w="7031" h="670" extrusionOk="0">
                  <a:moveTo>
                    <a:pt x="367" y="1"/>
                  </a:moveTo>
                  <a:cubicBezTo>
                    <a:pt x="206" y="1"/>
                    <a:pt x="54" y="117"/>
                    <a:pt x="28" y="286"/>
                  </a:cubicBezTo>
                  <a:cubicBezTo>
                    <a:pt x="1" y="491"/>
                    <a:pt x="162" y="670"/>
                    <a:pt x="358" y="670"/>
                  </a:cubicBezTo>
                  <a:lnTo>
                    <a:pt x="6665" y="670"/>
                  </a:lnTo>
                  <a:cubicBezTo>
                    <a:pt x="6834" y="670"/>
                    <a:pt x="6977" y="545"/>
                    <a:pt x="7004" y="384"/>
                  </a:cubicBezTo>
                  <a:cubicBezTo>
                    <a:pt x="7031" y="179"/>
                    <a:pt x="6879" y="1"/>
                    <a:pt x="6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2810043" y="188373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6" y="161"/>
                    <a:pt x="1" y="250"/>
                    <a:pt x="1" y="331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51" y="670"/>
                    <a:pt x="331" y="670"/>
                  </a:cubicBezTo>
                  <a:cubicBezTo>
                    <a:pt x="420" y="670"/>
                    <a:pt x="509" y="634"/>
                    <a:pt x="572" y="572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62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網站優點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3"/>
          <p:cNvSpPr txBox="1">
            <a:spLocks noGrp="1"/>
          </p:cNvSpPr>
          <p:nvPr>
            <p:ph type="subTitle" idx="1"/>
          </p:nvPr>
        </p:nvSpPr>
        <p:spPr>
          <a:xfrm>
            <a:off x="2512200" y="2556750"/>
            <a:ext cx="4119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935" name="Google Shape;935;p63"/>
          <p:cNvCxnSpPr/>
          <p:nvPr/>
        </p:nvCxnSpPr>
        <p:spPr>
          <a:xfrm>
            <a:off x="4065100" y="25567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63"/>
          <p:cNvSpPr txBox="1">
            <a:spLocks noGrp="1"/>
          </p:cNvSpPr>
          <p:nvPr>
            <p:ph type="title"/>
          </p:nvPr>
        </p:nvSpPr>
        <p:spPr>
          <a:xfrm>
            <a:off x="1990475" y="1480950"/>
            <a:ext cx="5011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>
                <a:latin typeface="Hachi Maru Pop"/>
                <a:ea typeface="Hachi Maru Pop"/>
                <a:cs typeface="Hachi Maru Pop"/>
                <a:sym typeface="Hachi Maru Pop"/>
              </a:rPr>
              <a:t>分工</a:t>
            </a:r>
            <a:endParaRPr sz="55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4"/>
          <p:cNvSpPr txBox="1">
            <a:spLocks noGrp="1"/>
          </p:cNvSpPr>
          <p:nvPr>
            <p:ph type="title" idx="2"/>
          </p:nvPr>
        </p:nvSpPr>
        <p:spPr>
          <a:xfrm>
            <a:off x="1644200" y="2413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極限改作文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942" name="Google Shape;942;p64"/>
          <p:cNvSpPr txBox="1">
            <a:spLocks noGrp="1"/>
          </p:cNvSpPr>
          <p:nvPr>
            <p:ph type="title" idx="3"/>
          </p:nvPr>
        </p:nvSpPr>
        <p:spPr>
          <a:xfrm>
            <a:off x="4839242" y="2413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作文成績顯示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cxnSp>
        <p:nvCxnSpPr>
          <p:cNvPr id="943" name="Google Shape;943;p64"/>
          <p:cNvCxnSpPr/>
          <p:nvPr/>
        </p:nvCxnSpPr>
        <p:spPr>
          <a:xfrm>
            <a:off x="40650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4" name="Google Shape;944;p64"/>
          <p:cNvSpPr/>
          <p:nvPr/>
        </p:nvSpPr>
        <p:spPr>
          <a:xfrm>
            <a:off x="2552695" y="16647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64"/>
          <p:cNvSpPr/>
          <p:nvPr/>
        </p:nvSpPr>
        <p:spPr>
          <a:xfrm>
            <a:off x="5747738" y="16647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64"/>
          <p:cNvGrpSpPr/>
          <p:nvPr/>
        </p:nvGrpSpPr>
        <p:grpSpPr>
          <a:xfrm>
            <a:off x="2767538" y="1835640"/>
            <a:ext cx="437221" cy="348077"/>
            <a:chOff x="4017686" y="2273416"/>
            <a:chExt cx="446828" cy="446825"/>
          </a:xfrm>
        </p:grpSpPr>
        <p:sp>
          <p:nvSpPr>
            <p:cNvPr id="947" name="Google Shape;947;p64"/>
            <p:cNvSpPr/>
            <p:nvPr/>
          </p:nvSpPr>
          <p:spPr>
            <a:xfrm>
              <a:off x="4026584" y="2586259"/>
              <a:ext cx="158813" cy="90195"/>
            </a:xfrm>
            <a:custGeom>
              <a:avLst/>
              <a:gdLst/>
              <a:ahLst/>
              <a:cxnLst/>
              <a:rect l="l" t="t" r="r" b="b"/>
              <a:pathLst>
                <a:path w="6050" h="3436" extrusionOk="0">
                  <a:moveTo>
                    <a:pt x="2204" y="1"/>
                  </a:moveTo>
                  <a:lnTo>
                    <a:pt x="696" y="500"/>
                  </a:lnTo>
                  <a:cubicBezTo>
                    <a:pt x="277" y="643"/>
                    <a:pt x="1" y="1027"/>
                    <a:pt x="1" y="1473"/>
                  </a:cubicBezTo>
                  <a:lnTo>
                    <a:pt x="1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4" y="643"/>
                    <a:pt x="5344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4"/>
            <p:cNvSpPr/>
            <p:nvPr/>
          </p:nvSpPr>
          <p:spPr>
            <a:xfrm>
              <a:off x="4297061" y="2586259"/>
              <a:ext cx="158786" cy="90195"/>
            </a:xfrm>
            <a:custGeom>
              <a:avLst/>
              <a:gdLst/>
              <a:ahLst/>
              <a:cxnLst/>
              <a:rect l="l" t="t" r="r" b="b"/>
              <a:pathLst>
                <a:path w="6049" h="3436" extrusionOk="0">
                  <a:moveTo>
                    <a:pt x="2213" y="1"/>
                  </a:moveTo>
                  <a:lnTo>
                    <a:pt x="696" y="500"/>
                  </a:lnTo>
                  <a:cubicBezTo>
                    <a:pt x="286" y="643"/>
                    <a:pt x="0" y="1027"/>
                    <a:pt x="0" y="1473"/>
                  </a:cubicBezTo>
                  <a:lnTo>
                    <a:pt x="0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3" y="643"/>
                    <a:pt x="5353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4"/>
            <p:cNvSpPr/>
            <p:nvPr/>
          </p:nvSpPr>
          <p:spPr>
            <a:xfrm>
              <a:off x="4131268" y="2586259"/>
              <a:ext cx="219922" cy="125081"/>
            </a:xfrm>
            <a:custGeom>
              <a:avLst/>
              <a:gdLst/>
              <a:ahLst/>
              <a:cxnLst/>
              <a:rect l="l" t="t" r="r" b="b"/>
              <a:pathLst>
                <a:path w="8378" h="4765" extrusionOk="0">
                  <a:moveTo>
                    <a:pt x="3060" y="1"/>
                  </a:moveTo>
                  <a:lnTo>
                    <a:pt x="973" y="696"/>
                  </a:lnTo>
                  <a:cubicBezTo>
                    <a:pt x="393" y="884"/>
                    <a:pt x="0" y="1428"/>
                    <a:pt x="0" y="2044"/>
                  </a:cubicBezTo>
                  <a:lnTo>
                    <a:pt x="0" y="4764"/>
                  </a:lnTo>
                  <a:lnTo>
                    <a:pt x="8377" y="4764"/>
                  </a:lnTo>
                  <a:lnTo>
                    <a:pt x="8377" y="2044"/>
                  </a:lnTo>
                  <a:cubicBezTo>
                    <a:pt x="8377" y="1428"/>
                    <a:pt x="7985" y="884"/>
                    <a:pt x="7405" y="696"/>
                  </a:cubicBezTo>
                  <a:lnTo>
                    <a:pt x="5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4"/>
            <p:cNvSpPr/>
            <p:nvPr/>
          </p:nvSpPr>
          <p:spPr>
            <a:xfrm>
              <a:off x="4116279" y="2353582"/>
              <a:ext cx="42184" cy="43628"/>
            </a:xfrm>
            <a:custGeom>
              <a:avLst/>
              <a:gdLst/>
              <a:ahLst/>
              <a:cxnLst/>
              <a:rect l="l" t="t" r="r" b="b"/>
              <a:pathLst>
                <a:path w="1607" h="1662" extrusionOk="0">
                  <a:moveTo>
                    <a:pt x="384" y="1"/>
                  </a:moveTo>
                  <a:cubicBezTo>
                    <a:pt x="186" y="1"/>
                    <a:pt x="0" y="157"/>
                    <a:pt x="0" y="381"/>
                  </a:cubicBezTo>
                  <a:lnTo>
                    <a:pt x="0" y="1282"/>
                  </a:lnTo>
                  <a:cubicBezTo>
                    <a:pt x="0" y="1505"/>
                    <a:pt x="186" y="1662"/>
                    <a:pt x="384" y="1662"/>
                  </a:cubicBezTo>
                  <a:cubicBezTo>
                    <a:pt x="447" y="1662"/>
                    <a:pt x="511" y="1646"/>
                    <a:pt x="571" y="1612"/>
                  </a:cubicBezTo>
                  <a:lnTo>
                    <a:pt x="1356" y="1157"/>
                  </a:lnTo>
                  <a:cubicBezTo>
                    <a:pt x="1606" y="1014"/>
                    <a:pt x="1606" y="648"/>
                    <a:pt x="1356" y="506"/>
                  </a:cubicBezTo>
                  <a:lnTo>
                    <a:pt x="571" y="51"/>
                  </a:lnTo>
                  <a:cubicBezTo>
                    <a:pt x="511" y="16"/>
                    <a:pt x="44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4"/>
            <p:cNvSpPr/>
            <p:nvPr/>
          </p:nvSpPr>
          <p:spPr>
            <a:xfrm>
              <a:off x="4243433" y="2320481"/>
              <a:ext cx="174956" cy="17351"/>
            </a:xfrm>
            <a:custGeom>
              <a:avLst/>
              <a:gdLst/>
              <a:ahLst/>
              <a:cxnLst/>
              <a:rect l="l" t="t" r="r" b="b"/>
              <a:pathLst>
                <a:path w="6665" h="661" extrusionOk="0">
                  <a:moveTo>
                    <a:pt x="340" y="0"/>
                  </a:moveTo>
                  <a:cubicBezTo>
                    <a:pt x="152" y="0"/>
                    <a:pt x="1" y="152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6326" y="660"/>
                  </a:lnTo>
                  <a:cubicBezTo>
                    <a:pt x="6513" y="660"/>
                    <a:pt x="6665" y="518"/>
                    <a:pt x="6665" y="330"/>
                  </a:cubicBezTo>
                  <a:cubicBezTo>
                    <a:pt x="6665" y="152"/>
                    <a:pt x="6513" y="0"/>
                    <a:pt x="6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4"/>
            <p:cNvSpPr/>
            <p:nvPr/>
          </p:nvSpPr>
          <p:spPr>
            <a:xfrm>
              <a:off x="4400800" y="2362402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31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4"/>
            <p:cNvSpPr/>
            <p:nvPr/>
          </p:nvSpPr>
          <p:spPr>
            <a:xfrm>
              <a:off x="4243433" y="2362402"/>
              <a:ext cx="137497" cy="17351"/>
            </a:xfrm>
            <a:custGeom>
              <a:avLst/>
              <a:gdLst/>
              <a:ahLst/>
              <a:cxnLst/>
              <a:rect l="l" t="t" r="r" b="b"/>
              <a:pathLst>
                <a:path w="5238" h="661" extrusionOk="0">
                  <a:moveTo>
                    <a:pt x="340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4907" y="660"/>
                  </a:lnTo>
                  <a:cubicBezTo>
                    <a:pt x="5094" y="660"/>
                    <a:pt x="5237" y="518"/>
                    <a:pt x="5237" y="330"/>
                  </a:cubicBezTo>
                  <a:cubicBezTo>
                    <a:pt x="5237" y="143"/>
                    <a:pt x="5094" y="0"/>
                    <a:pt x="4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4"/>
            <p:cNvSpPr/>
            <p:nvPr/>
          </p:nvSpPr>
          <p:spPr>
            <a:xfrm>
              <a:off x="4280209" y="2404323"/>
              <a:ext cx="138180" cy="17351"/>
            </a:xfrm>
            <a:custGeom>
              <a:avLst/>
              <a:gdLst/>
              <a:ahLst/>
              <a:cxnLst/>
              <a:rect l="l" t="t" r="r" b="b"/>
              <a:pathLst>
                <a:path w="5264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09"/>
                    <a:pt x="152" y="660"/>
                    <a:pt x="330" y="660"/>
                  </a:cubicBezTo>
                  <a:lnTo>
                    <a:pt x="4925" y="660"/>
                  </a:lnTo>
                  <a:cubicBezTo>
                    <a:pt x="5112" y="660"/>
                    <a:pt x="5264" y="509"/>
                    <a:pt x="5264" y="330"/>
                  </a:cubicBezTo>
                  <a:cubicBezTo>
                    <a:pt x="5264" y="143"/>
                    <a:pt x="5112" y="0"/>
                    <a:pt x="4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4"/>
            <p:cNvSpPr/>
            <p:nvPr/>
          </p:nvSpPr>
          <p:spPr>
            <a:xfrm>
              <a:off x="4243433" y="2404323"/>
              <a:ext cx="18060" cy="17351"/>
            </a:xfrm>
            <a:custGeom>
              <a:avLst/>
              <a:gdLst/>
              <a:ahLst/>
              <a:cxnLst/>
              <a:rect l="l" t="t" r="r" b="b"/>
              <a:pathLst>
                <a:path w="688" h="661" extrusionOk="0">
                  <a:moveTo>
                    <a:pt x="331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09"/>
                    <a:pt x="143" y="660"/>
                    <a:pt x="331" y="660"/>
                  </a:cubicBezTo>
                  <a:lnTo>
                    <a:pt x="357" y="660"/>
                  </a:lnTo>
                  <a:cubicBezTo>
                    <a:pt x="536" y="660"/>
                    <a:pt x="687" y="509"/>
                    <a:pt x="687" y="330"/>
                  </a:cubicBezTo>
                  <a:cubicBezTo>
                    <a:pt x="687" y="143"/>
                    <a:pt x="53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4"/>
            <p:cNvSpPr/>
            <p:nvPr/>
          </p:nvSpPr>
          <p:spPr>
            <a:xfrm>
              <a:off x="4017686" y="2459946"/>
              <a:ext cx="446828" cy="260295"/>
            </a:xfrm>
            <a:custGeom>
              <a:avLst/>
              <a:gdLst/>
              <a:ahLst/>
              <a:cxnLst/>
              <a:rect l="l" t="t" r="r" b="b"/>
              <a:pathLst>
                <a:path w="17022" h="9916" extrusionOk="0">
                  <a:moveTo>
                    <a:pt x="8520" y="673"/>
                  </a:moveTo>
                  <a:cubicBezTo>
                    <a:pt x="9395" y="673"/>
                    <a:pt x="10135" y="1307"/>
                    <a:pt x="10287" y="2154"/>
                  </a:cubicBezTo>
                  <a:cubicBezTo>
                    <a:pt x="10081" y="2226"/>
                    <a:pt x="9876" y="2270"/>
                    <a:pt x="9662" y="2270"/>
                  </a:cubicBezTo>
                  <a:cubicBezTo>
                    <a:pt x="9118" y="2270"/>
                    <a:pt x="8618" y="2020"/>
                    <a:pt x="8288" y="1592"/>
                  </a:cubicBezTo>
                  <a:cubicBezTo>
                    <a:pt x="8226" y="1512"/>
                    <a:pt x="8128" y="1458"/>
                    <a:pt x="8030" y="1458"/>
                  </a:cubicBezTo>
                  <a:cubicBezTo>
                    <a:pt x="7923" y="1458"/>
                    <a:pt x="7824" y="1512"/>
                    <a:pt x="7762" y="1592"/>
                  </a:cubicBezTo>
                  <a:cubicBezTo>
                    <a:pt x="7503" y="1922"/>
                    <a:pt x="7137" y="2145"/>
                    <a:pt x="6736" y="2234"/>
                  </a:cubicBezTo>
                  <a:cubicBezTo>
                    <a:pt x="6852" y="1351"/>
                    <a:pt x="7610" y="673"/>
                    <a:pt x="8520" y="673"/>
                  </a:cubicBezTo>
                  <a:close/>
                  <a:moveTo>
                    <a:pt x="3358" y="1922"/>
                  </a:moveTo>
                  <a:cubicBezTo>
                    <a:pt x="3369" y="1922"/>
                    <a:pt x="3380" y="1922"/>
                    <a:pt x="3391" y="1922"/>
                  </a:cubicBezTo>
                  <a:cubicBezTo>
                    <a:pt x="4042" y="1931"/>
                    <a:pt x="4559" y="2484"/>
                    <a:pt x="4559" y="3144"/>
                  </a:cubicBezTo>
                  <a:lnTo>
                    <a:pt x="4559" y="3519"/>
                  </a:lnTo>
                  <a:cubicBezTo>
                    <a:pt x="4559" y="3929"/>
                    <a:pt x="4345" y="4295"/>
                    <a:pt x="4024" y="4509"/>
                  </a:cubicBezTo>
                  <a:cubicBezTo>
                    <a:pt x="4006" y="4518"/>
                    <a:pt x="3988" y="4527"/>
                    <a:pt x="3971" y="4545"/>
                  </a:cubicBezTo>
                  <a:cubicBezTo>
                    <a:pt x="3792" y="4652"/>
                    <a:pt x="3587" y="4715"/>
                    <a:pt x="3364" y="4715"/>
                  </a:cubicBezTo>
                  <a:cubicBezTo>
                    <a:pt x="3141" y="4715"/>
                    <a:pt x="2927" y="4652"/>
                    <a:pt x="2748" y="4545"/>
                  </a:cubicBezTo>
                  <a:cubicBezTo>
                    <a:pt x="2730" y="4527"/>
                    <a:pt x="2713" y="4518"/>
                    <a:pt x="2695" y="4509"/>
                  </a:cubicBezTo>
                  <a:cubicBezTo>
                    <a:pt x="2374" y="4295"/>
                    <a:pt x="2168" y="3929"/>
                    <a:pt x="2168" y="3519"/>
                  </a:cubicBezTo>
                  <a:lnTo>
                    <a:pt x="2168" y="3118"/>
                  </a:lnTo>
                  <a:cubicBezTo>
                    <a:pt x="2168" y="2459"/>
                    <a:pt x="2695" y="1922"/>
                    <a:pt x="3358" y="1922"/>
                  </a:cubicBezTo>
                  <a:close/>
                  <a:moveTo>
                    <a:pt x="13678" y="1931"/>
                  </a:moveTo>
                  <a:cubicBezTo>
                    <a:pt x="13683" y="1931"/>
                    <a:pt x="13689" y="1931"/>
                    <a:pt x="13694" y="1931"/>
                  </a:cubicBezTo>
                  <a:cubicBezTo>
                    <a:pt x="14346" y="1949"/>
                    <a:pt x="14863" y="2502"/>
                    <a:pt x="14863" y="3153"/>
                  </a:cubicBezTo>
                  <a:lnTo>
                    <a:pt x="14863" y="3528"/>
                  </a:lnTo>
                  <a:cubicBezTo>
                    <a:pt x="14863" y="3947"/>
                    <a:pt x="14658" y="4304"/>
                    <a:pt x="14337" y="4527"/>
                  </a:cubicBezTo>
                  <a:cubicBezTo>
                    <a:pt x="14310" y="4536"/>
                    <a:pt x="14292" y="4545"/>
                    <a:pt x="14274" y="4563"/>
                  </a:cubicBezTo>
                  <a:cubicBezTo>
                    <a:pt x="14096" y="4661"/>
                    <a:pt x="13891" y="4723"/>
                    <a:pt x="13668" y="4723"/>
                  </a:cubicBezTo>
                  <a:cubicBezTo>
                    <a:pt x="13445" y="4723"/>
                    <a:pt x="13239" y="4661"/>
                    <a:pt x="13061" y="4563"/>
                  </a:cubicBezTo>
                  <a:cubicBezTo>
                    <a:pt x="13043" y="4545"/>
                    <a:pt x="13025" y="4536"/>
                    <a:pt x="12999" y="4527"/>
                  </a:cubicBezTo>
                  <a:cubicBezTo>
                    <a:pt x="12677" y="4304"/>
                    <a:pt x="12472" y="3947"/>
                    <a:pt x="12472" y="3528"/>
                  </a:cubicBezTo>
                  <a:lnTo>
                    <a:pt x="12472" y="3127"/>
                  </a:lnTo>
                  <a:cubicBezTo>
                    <a:pt x="12472" y="2463"/>
                    <a:pt x="13016" y="1931"/>
                    <a:pt x="13678" y="1931"/>
                  </a:cubicBezTo>
                  <a:close/>
                  <a:moveTo>
                    <a:pt x="8021" y="2288"/>
                  </a:moveTo>
                  <a:cubicBezTo>
                    <a:pt x="8467" y="2698"/>
                    <a:pt x="9047" y="2930"/>
                    <a:pt x="9662" y="2930"/>
                  </a:cubicBezTo>
                  <a:cubicBezTo>
                    <a:pt x="9876" y="2930"/>
                    <a:pt x="10099" y="2904"/>
                    <a:pt x="10313" y="2841"/>
                  </a:cubicBezTo>
                  <a:lnTo>
                    <a:pt x="10313" y="3020"/>
                  </a:lnTo>
                  <a:cubicBezTo>
                    <a:pt x="10313" y="3644"/>
                    <a:pt x="9992" y="4188"/>
                    <a:pt x="9502" y="4518"/>
                  </a:cubicBezTo>
                  <a:cubicBezTo>
                    <a:pt x="9484" y="4527"/>
                    <a:pt x="9457" y="4536"/>
                    <a:pt x="9439" y="4554"/>
                  </a:cubicBezTo>
                  <a:cubicBezTo>
                    <a:pt x="9163" y="4715"/>
                    <a:pt x="8850" y="4813"/>
                    <a:pt x="8511" y="4813"/>
                  </a:cubicBezTo>
                  <a:cubicBezTo>
                    <a:pt x="8181" y="4813"/>
                    <a:pt x="7860" y="4715"/>
                    <a:pt x="7592" y="4554"/>
                  </a:cubicBezTo>
                  <a:cubicBezTo>
                    <a:pt x="7575" y="4536"/>
                    <a:pt x="7548" y="4527"/>
                    <a:pt x="7521" y="4518"/>
                  </a:cubicBezTo>
                  <a:cubicBezTo>
                    <a:pt x="7039" y="4188"/>
                    <a:pt x="6718" y="3644"/>
                    <a:pt x="6718" y="3020"/>
                  </a:cubicBezTo>
                  <a:lnTo>
                    <a:pt x="6718" y="2904"/>
                  </a:lnTo>
                  <a:cubicBezTo>
                    <a:pt x="7209" y="2841"/>
                    <a:pt x="7664" y="2627"/>
                    <a:pt x="8021" y="2288"/>
                  </a:cubicBezTo>
                  <a:close/>
                  <a:moveTo>
                    <a:pt x="7503" y="5259"/>
                  </a:moveTo>
                  <a:lnTo>
                    <a:pt x="7503" y="5259"/>
                  </a:lnTo>
                  <a:cubicBezTo>
                    <a:pt x="7815" y="5401"/>
                    <a:pt x="8154" y="5473"/>
                    <a:pt x="8520" y="5473"/>
                  </a:cubicBezTo>
                  <a:cubicBezTo>
                    <a:pt x="8877" y="5473"/>
                    <a:pt x="9225" y="5401"/>
                    <a:pt x="9528" y="5259"/>
                  </a:cubicBezTo>
                  <a:lnTo>
                    <a:pt x="9528" y="5259"/>
                  </a:lnTo>
                  <a:lnTo>
                    <a:pt x="8520" y="6267"/>
                  </a:lnTo>
                  <a:lnTo>
                    <a:pt x="7503" y="5259"/>
                  </a:lnTo>
                  <a:close/>
                  <a:moveTo>
                    <a:pt x="4211" y="5178"/>
                  </a:moveTo>
                  <a:lnTo>
                    <a:pt x="4809" y="5375"/>
                  </a:lnTo>
                  <a:cubicBezTo>
                    <a:pt x="4310" y="5687"/>
                    <a:pt x="3997" y="6240"/>
                    <a:pt x="3997" y="6856"/>
                  </a:cubicBezTo>
                  <a:lnTo>
                    <a:pt x="3997" y="7917"/>
                  </a:lnTo>
                  <a:lnTo>
                    <a:pt x="670" y="7917"/>
                  </a:lnTo>
                  <a:lnTo>
                    <a:pt x="670" y="6285"/>
                  </a:lnTo>
                  <a:cubicBezTo>
                    <a:pt x="670" y="5981"/>
                    <a:pt x="857" y="5723"/>
                    <a:pt x="1143" y="5624"/>
                  </a:cubicBezTo>
                  <a:lnTo>
                    <a:pt x="2507" y="5178"/>
                  </a:lnTo>
                  <a:cubicBezTo>
                    <a:pt x="2766" y="5312"/>
                    <a:pt x="3052" y="5384"/>
                    <a:pt x="3364" y="5384"/>
                  </a:cubicBezTo>
                  <a:cubicBezTo>
                    <a:pt x="3667" y="5384"/>
                    <a:pt x="3962" y="5312"/>
                    <a:pt x="4211" y="5178"/>
                  </a:cubicBezTo>
                  <a:close/>
                  <a:moveTo>
                    <a:pt x="14515" y="5178"/>
                  </a:moveTo>
                  <a:lnTo>
                    <a:pt x="15889" y="5624"/>
                  </a:lnTo>
                  <a:cubicBezTo>
                    <a:pt x="16166" y="5723"/>
                    <a:pt x="16362" y="5990"/>
                    <a:pt x="16362" y="6285"/>
                  </a:cubicBezTo>
                  <a:lnTo>
                    <a:pt x="16362" y="7917"/>
                  </a:lnTo>
                  <a:lnTo>
                    <a:pt x="13034" y="7917"/>
                  </a:lnTo>
                  <a:lnTo>
                    <a:pt x="13034" y="6856"/>
                  </a:lnTo>
                  <a:cubicBezTo>
                    <a:pt x="13034" y="6240"/>
                    <a:pt x="12722" y="5687"/>
                    <a:pt x="12214" y="5375"/>
                  </a:cubicBezTo>
                  <a:lnTo>
                    <a:pt x="12802" y="5178"/>
                  </a:lnTo>
                  <a:cubicBezTo>
                    <a:pt x="13061" y="5312"/>
                    <a:pt x="13355" y="5384"/>
                    <a:pt x="13659" y="5384"/>
                  </a:cubicBezTo>
                  <a:cubicBezTo>
                    <a:pt x="13971" y="5384"/>
                    <a:pt x="14265" y="5312"/>
                    <a:pt x="14515" y="5178"/>
                  </a:cubicBezTo>
                  <a:close/>
                  <a:moveTo>
                    <a:pt x="10331" y="5393"/>
                  </a:moveTo>
                  <a:lnTo>
                    <a:pt x="11625" y="5821"/>
                  </a:lnTo>
                  <a:cubicBezTo>
                    <a:pt x="12071" y="5972"/>
                    <a:pt x="12374" y="6383"/>
                    <a:pt x="12374" y="6856"/>
                  </a:cubicBezTo>
                  <a:lnTo>
                    <a:pt x="12374" y="9246"/>
                  </a:lnTo>
                  <a:lnTo>
                    <a:pt x="11509" y="9246"/>
                  </a:lnTo>
                  <a:lnTo>
                    <a:pt x="11509" y="8096"/>
                  </a:lnTo>
                  <a:cubicBezTo>
                    <a:pt x="11509" y="7926"/>
                    <a:pt x="11393" y="7783"/>
                    <a:pt x="11223" y="7757"/>
                  </a:cubicBezTo>
                  <a:cubicBezTo>
                    <a:pt x="11208" y="7755"/>
                    <a:pt x="11192" y="7754"/>
                    <a:pt x="11176" y="7754"/>
                  </a:cubicBezTo>
                  <a:cubicBezTo>
                    <a:pt x="10992" y="7754"/>
                    <a:pt x="10840" y="7897"/>
                    <a:pt x="10840" y="8087"/>
                  </a:cubicBezTo>
                  <a:lnTo>
                    <a:pt x="10840" y="9246"/>
                  </a:lnTo>
                  <a:lnTo>
                    <a:pt x="6183" y="9246"/>
                  </a:lnTo>
                  <a:lnTo>
                    <a:pt x="6183" y="8096"/>
                  </a:lnTo>
                  <a:cubicBezTo>
                    <a:pt x="6183" y="7926"/>
                    <a:pt x="6067" y="7783"/>
                    <a:pt x="5906" y="7757"/>
                  </a:cubicBezTo>
                  <a:cubicBezTo>
                    <a:pt x="5891" y="7755"/>
                    <a:pt x="5875" y="7754"/>
                    <a:pt x="5859" y="7754"/>
                  </a:cubicBezTo>
                  <a:cubicBezTo>
                    <a:pt x="5675" y="7754"/>
                    <a:pt x="5523" y="7897"/>
                    <a:pt x="5523" y="8087"/>
                  </a:cubicBezTo>
                  <a:lnTo>
                    <a:pt x="5523" y="9246"/>
                  </a:lnTo>
                  <a:lnTo>
                    <a:pt x="4657" y="9246"/>
                  </a:lnTo>
                  <a:lnTo>
                    <a:pt x="4657" y="6856"/>
                  </a:lnTo>
                  <a:cubicBezTo>
                    <a:pt x="4657" y="6383"/>
                    <a:pt x="4961" y="5972"/>
                    <a:pt x="5398" y="5821"/>
                  </a:cubicBezTo>
                  <a:lnTo>
                    <a:pt x="6700" y="5393"/>
                  </a:lnTo>
                  <a:lnTo>
                    <a:pt x="8279" y="6972"/>
                  </a:lnTo>
                  <a:cubicBezTo>
                    <a:pt x="8342" y="7043"/>
                    <a:pt x="8431" y="7070"/>
                    <a:pt x="8511" y="7070"/>
                  </a:cubicBezTo>
                  <a:cubicBezTo>
                    <a:pt x="8601" y="7070"/>
                    <a:pt x="8681" y="7043"/>
                    <a:pt x="8752" y="6972"/>
                  </a:cubicBezTo>
                  <a:lnTo>
                    <a:pt x="10331" y="5393"/>
                  </a:lnTo>
                  <a:close/>
                  <a:moveTo>
                    <a:pt x="8500" y="1"/>
                  </a:moveTo>
                  <a:cubicBezTo>
                    <a:pt x="8457" y="1"/>
                    <a:pt x="8413" y="2"/>
                    <a:pt x="8369" y="4"/>
                  </a:cubicBezTo>
                  <a:cubicBezTo>
                    <a:pt x="7066" y="85"/>
                    <a:pt x="6058" y="1182"/>
                    <a:pt x="6058" y="2493"/>
                  </a:cubicBezTo>
                  <a:lnTo>
                    <a:pt x="6058" y="3020"/>
                  </a:lnTo>
                  <a:cubicBezTo>
                    <a:pt x="6058" y="3662"/>
                    <a:pt x="6299" y="4251"/>
                    <a:pt x="6709" y="4679"/>
                  </a:cubicBezTo>
                  <a:lnTo>
                    <a:pt x="5781" y="4991"/>
                  </a:lnTo>
                  <a:lnTo>
                    <a:pt x="4818" y="4670"/>
                  </a:lnTo>
                  <a:cubicBezTo>
                    <a:pt x="5068" y="4358"/>
                    <a:pt x="5219" y="3956"/>
                    <a:pt x="5219" y="3519"/>
                  </a:cubicBezTo>
                  <a:lnTo>
                    <a:pt x="5219" y="3144"/>
                  </a:lnTo>
                  <a:cubicBezTo>
                    <a:pt x="5219" y="2105"/>
                    <a:pt x="4387" y="1251"/>
                    <a:pt x="3359" y="1251"/>
                  </a:cubicBezTo>
                  <a:cubicBezTo>
                    <a:pt x="3328" y="1251"/>
                    <a:pt x="3297" y="1252"/>
                    <a:pt x="3266" y="1253"/>
                  </a:cubicBezTo>
                  <a:cubicBezTo>
                    <a:pt x="2284" y="1307"/>
                    <a:pt x="1499" y="2119"/>
                    <a:pt x="1499" y="3118"/>
                  </a:cubicBezTo>
                  <a:lnTo>
                    <a:pt x="1499" y="3519"/>
                  </a:lnTo>
                  <a:cubicBezTo>
                    <a:pt x="1499" y="3956"/>
                    <a:pt x="1651" y="4358"/>
                    <a:pt x="1910" y="4679"/>
                  </a:cubicBezTo>
                  <a:lnTo>
                    <a:pt x="937" y="5000"/>
                  </a:lnTo>
                  <a:cubicBezTo>
                    <a:pt x="375" y="5178"/>
                    <a:pt x="1" y="5696"/>
                    <a:pt x="1" y="6285"/>
                  </a:cubicBezTo>
                  <a:lnTo>
                    <a:pt x="1" y="8247"/>
                  </a:lnTo>
                  <a:cubicBezTo>
                    <a:pt x="1" y="8435"/>
                    <a:pt x="152" y="8586"/>
                    <a:pt x="340" y="8586"/>
                  </a:cubicBezTo>
                  <a:lnTo>
                    <a:pt x="3997" y="8586"/>
                  </a:lnTo>
                  <a:lnTo>
                    <a:pt x="3997" y="9576"/>
                  </a:lnTo>
                  <a:cubicBezTo>
                    <a:pt x="3997" y="9764"/>
                    <a:pt x="4140" y="9915"/>
                    <a:pt x="4327" y="9915"/>
                  </a:cubicBezTo>
                  <a:lnTo>
                    <a:pt x="12704" y="9915"/>
                  </a:lnTo>
                  <a:cubicBezTo>
                    <a:pt x="12892" y="9915"/>
                    <a:pt x="13034" y="9764"/>
                    <a:pt x="13034" y="9576"/>
                  </a:cubicBezTo>
                  <a:lnTo>
                    <a:pt x="13034" y="8586"/>
                  </a:lnTo>
                  <a:lnTo>
                    <a:pt x="16692" y="8586"/>
                  </a:lnTo>
                  <a:cubicBezTo>
                    <a:pt x="16879" y="8586"/>
                    <a:pt x="17022" y="8435"/>
                    <a:pt x="17022" y="8247"/>
                  </a:cubicBezTo>
                  <a:lnTo>
                    <a:pt x="17022" y="6285"/>
                  </a:lnTo>
                  <a:cubicBezTo>
                    <a:pt x="17022" y="5696"/>
                    <a:pt x="16647" y="5178"/>
                    <a:pt x="16094" y="5000"/>
                  </a:cubicBezTo>
                  <a:lnTo>
                    <a:pt x="15122" y="4679"/>
                  </a:lnTo>
                  <a:cubicBezTo>
                    <a:pt x="15381" y="4358"/>
                    <a:pt x="15532" y="3956"/>
                    <a:pt x="15532" y="3519"/>
                  </a:cubicBezTo>
                  <a:lnTo>
                    <a:pt x="15532" y="3144"/>
                  </a:lnTo>
                  <a:cubicBezTo>
                    <a:pt x="15532" y="2105"/>
                    <a:pt x="14691" y="1251"/>
                    <a:pt x="13663" y="1251"/>
                  </a:cubicBezTo>
                  <a:cubicBezTo>
                    <a:pt x="13632" y="1251"/>
                    <a:pt x="13601" y="1252"/>
                    <a:pt x="13570" y="1253"/>
                  </a:cubicBezTo>
                  <a:cubicBezTo>
                    <a:pt x="12588" y="1307"/>
                    <a:pt x="11803" y="2119"/>
                    <a:pt x="11803" y="3118"/>
                  </a:cubicBezTo>
                  <a:lnTo>
                    <a:pt x="11803" y="3510"/>
                  </a:lnTo>
                  <a:cubicBezTo>
                    <a:pt x="11803" y="3956"/>
                    <a:pt x="11955" y="4358"/>
                    <a:pt x="12214" y="4679"/>
                  </a:cubicBezTo>
                  <a:lnTo>
                    <a:pt x="11250" y="5000"/>
                  </a:lnTo>
                  <a:lnTo>
                    <a:pt x="10313" y="4688"/>
                  </a:lnTo>
                  <a:cubicBezTo>
                    <a:pt x="10724" y="4251"/>
                    <a:pt x="10974" y="3662"/>
                    <a:pt x="10974" y="3011"/>
                  </a:cubicBezTo>
                  <a:lnTo>
                    <a:pt x="10974" y="2466"/>
                  </a:lnTo>
                  <a:cubicBezTo>
                    <a:pt x="10974" y="2413"/>
                    <a:pt x="10974" y="2368"/>
                    <a:pt x="10974" y="2324"/>
                  </a:cubicBezTo>
                  <a:cubicBezTo>
                    <a:pt x="10974" y="2324"/>
                    <a:pt x="10974" y="2324"/>
                    <a:pt x="10974" y="2315"/>
                  </a:cubicBezTo>
                  <a:cubicBezTo>
                    <a:pt x="10896" y="1028"/>
                    <a:pt x="9815" y="1"/>
                    <a:pt x="8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4"/>
            <p:cNvSpPr/>
            <p:nvPr/>
          </p:nvSpPr>
          <p:spPr>
            <a:xfrm>
              <a:off x="4017686" y="2273416"/>
              <a:ext cx="446828" cy="228113"/>
            </a:xfrm>
            <a:custGeom>
              <a:avLst/>
              <a:gdLst/>
              <a:ahLst/>
              <a:cxnLst/>
              <a:rect l="l" t="t" r="r" b="b"/>
              <a:pathLst>
                <a:path w="17022" h="8690" extrusionOk="0">
                  <a:moveTo>
                    <a:pt x="1669" y="0"/>
                  </a:moveTo>
                  <a:cubicBezTo>
                    <a:pt x="750" y="0"/>
                    <a:pt x="1" y="741"/>
                    <a:pt x="1" y="1660"/>
                  </a:cubicBezTo>
                  <a:lnTo>
                    <a:pt x="1" y="6423"/>
                  </a:lnTo>
                  <a:cubicBezTo>
                    <a:pt x="1" y="7458"/>
                    <a:pt x="928" y="7779"/>
                    <a:pt x="1660" y="7779"/>
                  </a:cubicBezTo>
                  <a:lnTo>
                    <a:pt x="5193" y="7779"/>
                  </a:lnTo>
                  <a:cubicBezTo>
                    <a:pt x="5211" y="7779"/>
                    <a:pt x="5228" y="7770"/>
                    <a:pt x="5246" y="7761"/>
                  </a:cubicBezTo>
                  <a:cubicBezTo>
                    <a:pt x="5550" y="7467"/>
                    <a:pt x="5344" y="7110"/>
                    <a:pt x="5059" y="7110"/>
                  </a:cubicBezTo>
                  <a:lnTo>
                    <a:pt x="1669" y="7110"/>
                  </a:lnTo>
                  <a:cubicBezTo>
                    <a:pt x="1116" y="7110"/>
                    <a:pt x="670" y="6664"/>
                    <a:pt x="670" y="6111"/>
                  </a:cubicBezTo>
                  <a:lnTo>
                    <a:pt x="670" y="1660"/>
                  </a:lnTo>
                  <a:cubicBezTo>
                    <a:pt x="670" y="1106"/>
                    <a:pt x="1116" y="660"/>
                    <a:pt x="1669" y="660"/>
                  </a:cubicBezTo>
                  <a:lnTo>
                    <a:pt x="15363" y="660"/>
                  </a:lnTo>
                  <a:cubicBezTo>
                    <a:pt x="15916" y="660"/>
                    <a:pt x="16362" y="1106"/>
                    <a:pt x="16362" y="1660"/>
                  </a:cubicBezTo>
                  <a:lnTo>
                    <a:pt x="16362" y="6111"/>
                  </a:lnTo>
                  <a:cubicBezTo>
                    <a:pt x="16362" y="6664"/>
                    <a:pt x="15916" y="7110"/>
                    <a:pt x="15363" y="7110"/>
                  </a:cubicBezTo>
                  <a:lnTo>
                    <a:pt x="12874" y="7110"/>
                  </a:lnTo>
                  <a:cubicBezTo>
                    <a:pt x="12802" y="7110"/>
                    <a:pt x="12740" y="7137"/>
                    <a:pt x="12677" y="7173"/>
                  </a:cubicBezTo>
                  <a:lnTo>
                    <a:pt x="11937" y="7708"/>
                  </a:lnTo>
                  <a:lnTo>
                    <a:pt x="11937" y="7440"/>
                  </a:lnTo>
                  <a:cubicBezTo>
                    <a:pt x="11937" y="7262"/>
                    <a:pt x="11794" y="7110"/>
                    <a:pt x="11607" y="7110"/>
                  </a:cubicBezTo>
                  <a:lnTo>
                    <a:pt x="10884" y="7110"/>
                  </a:lnTo>
                  <a:cubicBezTo>
                    <a:pt x="10715" y="7110"/>
                    <a:pt x="10563" y="7226"/>
                    <a:pt x="10536" y="7396"/>
                  </a:cubicBezTo>
                  <a:cubicBezTo>
                    <a:pt x="10510" y="7601"/>
                    <a:pt x="10670" y="7779"/>
                    <a:pt x="10866" y="7779"/>
                  </a:cubicBezTo>
                  <a:lnTo>
                    <a:pt x="11277" y="7779"/>
                  </a:lnTo>
                  <a:lnTo>
                    <a:pt x="11277" y="8350"/>
                  </a:lnTo>
                  <a:cubicBezTo>
                    <a:pt x="11277" y="8448"/>
                    <a:pt x="11313" y="8547"/>
                    <a:pt x="11393" y="8618"/>
                  </a:cubicBezTo>
                  <a:cubicBezTo>
                    <a:pt x="11455" y="8662"/>
                    <a:pt x="11536" y="8689"/>
                    <a:pt x="11607" y="8689"/>
                  </a:cubicBezTo>
                  <a:cubicBezTo>
                    <a:pt x="11678" y="8689"/>
                    <a:pt x="11741" y="8671"/>
                    <a:pt x="11803" y="8627"/>
                  </a:cubicBezTo>
                  <a:lnTo>
                    <a:pt x="12981" y="7779"/>
                  </a:lnTo>
                  <a:lnTo>
                    <a:pt x="15363" y="7779"/>
                  </a:lnTo>
                  <a:cubicBezTo>
                    <a:pt x="16282" y="7779"/>
                    <a:pt x="17022" y="7030"/>
                    <a:pt x="17022" y="6111"/>
                  </a:cubicBezTo>
                  <a:lnTo>
                    <a:pt x="17022" y="1660"/>
                  </a:lnTo>
                  <a:cubicBezTo>
                    <a:pt x="17022" y="741"/>
                    <a:pt x="16282" y="0"/>
                    <a:pt x="15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4"/>
            <p:cNvSpPr/>
            <p:nvPr/>
          </p:nvSpPr>
          <p:spPr>
            <a:xfrm>
              <a:off x="4060551" y="2315336"/>
              <a:ext cx="146606" cy="120383"/>
            </a:xfrm>
            <a:custGeom>
              <a:avLst/>
              <a:gdLst/>
              <a:ahLst/>
              <a:cxnLst/>
              <a:rect l="l" t="t" r="r" b="b"/>
              <a:pathLst>
                <a:path w="5585" h="4586" extrusionOk="0">
                  <a:moveTo>
                    <a:pt x="4657" y="660"/>
                  </a:moveTo>
                  <a:cubicBezTo>
                    <a:pt x="4800" y="660"/>
                    <a:pt x="4916" y="776"/>
                    <a:pt x="4916" y="928"/>
                  </a:cubicBezTo>
                  <a:lnTo>
                    <a:pt x="4916" y="3649"/>
                  </a:lnTo>
                  <a:cubicBezTo>
                    <a:pt x="4916" y="3800"/>
                    <a:pt x="4800" y="3916"/>
                    <a:pt x="4657" y="3916"/>
                  </a:cubicBezTo>
                  <a:lnTo>
                    <a:pt x="928" y="3916"/>
                  </a:lnTo>
                  <a:cubicBezTo>
                    <a:pt x="785" y="3916"/>
                    <a:pt x="660" y="3800"/>
                    <a:pt x="660" y="3649"/>
                  </a:cubicBezTo>
                  <a:lnTo>
                    <a:pt x="660" y="928"/>
                  </a:lnTo>
                  <a:cubicBezTo>
                    <a:pt x="660" y="776"/>
                    <a:pt x="785" y="660"/>
                    <a:pt x="928" y="660"/>
                  </a:cubicBezTo>
                  <a:close/>
                  <a:moveTo>
                    <a:pt x="928" y="0"/>
                  </a:moveTo>
                  <a:cubicBezTo>
                    <a:pt x="419" y="0"/>
                    <a:pt x="0" y="410"/>
                    <a:pt x="0" y="928"/>
                  </a:cubicBezTo>
                  <a:lnTo>
                    <a:pt x="0" y="3649"/>
                  </a:lnTo>
                  <a:cubicBezTo>
                    <a:pt x="0" y="4166"/>
                    <a:pt x="419" y="4585"/>
                    <a:pt x="928" y="4585"/>
                  </a:cubicBezTo>
                  <a:lnTo>
                    <a:pt x="4657" y="4585"/>
                  </a:lnTo>
                  <a:cubicBezTo>
                    <a:pt x="5165" y="4585"/>
                    <a:pt x="5585" y="4166"/>
                    <a:pt x="5585" y="3649"/>
                  </a:cubicBezTo>
                  <a:lnTo>
                    <a:pt x="5585" y="928"/>
                  </a:lnTo>
                  <a:cubicBezTo>
                    <a:pt x="5585" y="410"/>
                    <a:pt x="5165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4"/>
            <p:cNvSpPr/>
            <p:nvPr/>
          </p:nvSpPr>
          <p:spPr>
            <a:xfrm>
              <a:off x="4107617" y="2344762"/>
              <a:ext cx="57855" cy="61215"/>
            </a:xfrm>
            <a:custGeom>
              <a:avLst/>
              <a:gdLst/>
              <a:ahLst/>
              <a:cxnLst/>
              <a:rect l="l" t="t" r="r" b="b"/>
              <a:pathLst>
                <a:path w="2204" h="2332" extrusionOk="0">
                  <a:moveTo>
                    <a:pt x="732" y="672"/>
                  </a:moveTo>
                  <a:lnTo>
                    <a:pt x="1517" y="1127"/>
                  </a:lnTo>
                  <a:cubicBezTo>
                    <a:pt x="1526" y="1136"/>
                    <a:pt x="1544" y="1145"/>
                    <a:pt x="1544" y="1172"/>
                  </a:cubicBezTo>
                  <a:cubicBezTo>
                    <a:pt x="1544" y="1190"/>
                    <a:pt x="1526" y="1207"/>
                    <a:pt x="1517" y="1207"/>
                  </a:cubicBezTo>
                  <a:lnTo>
                    <a:pt x="732" y="1662"/>
                  </a:lnTo>
                  <a:cubicBezTo>
                    <a:pt x="732" y="1662"/>
                    <a:pt x="724" y="1666"/>
                    <a:pt x="711" y="1666"/>
                  </a:cubicBezTo>
                  <a:cubicBezTo>
                    <a:pt x="704" y="1666"/>
                    <a:pt x="696" y="1665"/>
                    <a:pt x="687" y="1662"/>
                  </a:cubicBezTo>
                  <a:cubicBezTo>
                    <a:pt x="669" y="1645"/>
                    <a:pt x="669" y="1627"/>
                    <a:pt x="669" y="1618"/>
                  </a:cubicBezTo>
                  <a:lnTo>
                    <a:pt x="669" y="717"/>
                  </a:lnTo>
                  <a:cubicBezTo>
                    <a:pt x="669" y="708"/>
                    <a:pt x="669" y="690"/>
                    <a:pt x="687" y="672"/>
                  </a:cubicBezTo>
                  <a:close/>
                  <a:moveTo>
                    <a:pt x="713" y="1"/>
                  </a:moveTo>
                  <a:cubicBezTo>
                    <a:pt x="591" y="1"/>
                    <a:pt x="469" y="34"/>
                    <a:pt x="357" y="101"/>
                  </a:cubicBezTo>
                  <a:cubicBezTo>
                    <a:pt x="134" y="226"/>
                    <a:pt x="0" y="458"/>
                    <a:pt x="0" y="717"/>
                  </a:cubicBezTo>
                  <a:lnTo>
                    <a:pt x="0" y="1609"/>
                  </a:lnTo>
                  <a:cubicBezTo>
                    <a:pt x="0" y="1859"/>
                    <a:pt x="125" y="2091"/>
                    <a:pt x="339" y="2224"/>
                  </a:cubicBezTo>
                  <a:cubicBezTo>
                    <a:pt x="455" y="2296"/>
                    <a:pt x="580" y="2331"/>
                    <a:pt x="714" y="2331"/>
                  </a:cubicBezTo>
                  <a:cubicBezTo>
                    <a:pt x="830" y="2331"/>
                    <a:pt x="955" y="2305"/>
                    <a:pt x="1062" y="2233"/>
                  </a:cubicBezTo>
                  <a:lnTo>
                    <a:pt x="1856" y="1778"/>
                  </a:lnTo>
                  <a:cubicBezTo>
                    <a:pt x="2070" y="1653"/>
                    <a:pt x="2204" y="1422"/>
                    <a:pt x="2204" y="1172"/>
                  </a:cubicBezTo>
                  <a:cubicBezTo>
                    <a:pt x="2204" y="913"/>
                    <a:pt x="2070" y="681"/>
                    <a:pt x="1856" y="556"/>
                  </a:cubicBezTo>
                  <a:lnTo>
                    <a:pt x="1062" y="101"/>
                  </a:lnTo>
                  <a:cubicBezTo>
                    <a:pt x="955" y="34"/>
                    <a:pt x="83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4"/>
            <p:cNvSpPr/>
            <p:nvPr/>
          </p:nvSpPr>
          <p:spPr>
            <a:xfrm>
              <a:off x="4232434" y="266167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20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64"/>
          <p:cNvGrpSpPr/>
          <p:nvPr/>
        </p:nvGrpSpPr>
        <p:grpSpPr>
          <a:xfrm>
            <a:off x="5962599" y="1835640"/>
            <a:ext cx="437246" cy="348077"/>
            <a:chOff x="4678285" y="2273416"/>
            <a:chExt cx="446854" cy="446826"/>
          </a:xfrm>
        </p:grpSpPr>
        <p:sp>
          <p:nvSpPr>
            <p:cNvPr id="962" name="Google Shape;962;p64"/>
            <p:cNvSpPr/>
            <p:nvPr/>
          </p:nvSpPr>
          <p:spPr>
            <a:xfrm>
              <a:off x="4820899" y="2465432"/>
              <a:ext cx="162566" cy="162304"/>
            </a:xfrm>
            <a:custGeom>
              <a:avLst/>
              <a:gdLst/>
              <a:ahLst/>
              <a:cxnLst/>
              <a:rect l="l" t="t" r="r" b="b"/>
              <a:pathLst>
                <a:path w="6193" h="6183" extrusionOk="0">
                  <a:moveTo>
                    <a:pt x="3096" y="0"/>
                  </a:moveTo>
                  <a:cubicBezTo>
                    <a:pt x="1393" y="0"/>
                    <a:pt x="1" y="1383"/>
                    <a:pt x="1" y="3087"/>
                  </a:cubicBezTo>
                  <a:cubicBezTo>
                    <a:pt x="1" y="4800"/>
                    <a:pt x="1393" y="6183"/>
                    <a:pt x="3096" y="6183"/>
                  </a:cubicBezTo>
                  <a:cubicBezTo>
                    <a:pt x="4800" y="6183"/>
                    <a:pt x="6192" y="4800"/>
                    <a:pt x="6192" y="3087"/>
                  </a:cubicBezTo>
                  <a:cubicBezTo>
                    <a:pt x="6192" y="1383"/>
                    <a:pt x="4800" y="0"/>
                    <a:pt x="3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4686947" y="2662593"/>
              <a:ext cx="429529" cy="48746"/>
            </a:xfrm>
            <a:custGeom>
              <a:avLst/>
              <a:gdLst/>
              <a:ahLst/>
              <a:cxnLst/>
              <a:rect l="l" t="t" r="r" b="b"/>
              <a:pathLst>
                <a:path w="16363" h="1857" extrusionOk="0">
                  <a:moveTo>
                    <a:pt x="1" y="1"/>
                  </a:moveTo>
                  <a:lnTo>
                    <a:pt x="1" y="608"/>
                  </a:lnTo>
                  <a:cubicBezTo>
                    <a:pt x="1" y="1294"/>
                    <a:pt x="563" y="1856"/>
                    <a:pt x="1259" y="1856"/>
                  </a:cubicBezTo>
                  <a:lnTo>
                    <a:pt x="15104" y="1856"/>
                  </a:lnTo>
                  <a:cubicBezTo>
                    <a:pt x="15800" y="1856"/>
                    <a:pt x="16362" y="1294"/>
                    <a:pt x="16362" y="608"/>
                  </a:cubicBez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5009661" y="2295177"/>
              <a:ext cx="88069" cy="75442"/>
            </a:xfrm>
            <a:custGeom>
              <a:avLst/>
              <a:gdLst/>
              <a:ahLst/>
              <a:cxnLst/>
              <a:rect l="l" t="t" r="r" b="b"/>
              <a:pathLst>
                <a:path w="3355" h="2874" extrusionOk="0">
                  <a:moveTo>
                    <a:pt x="286" y="1"/>
                  </a:moveTo>
                  <a:cubicBezTo>
                    <a:pt x="196" y="144"/>
                    <a:pt x="152" y="304"/>
                    <a:pt x="152" y="483"/>
                  </a:cubicBezTo>
                  <a:cubicBezTo>
                    <a:pt x="152" y="813"/>
                    <a:pt x="321" y="1107"/>
                    <a:pt x="580" y="1285"/>
                  </a:cubicBezTo>
                  <a:cubicBezTo>
                    <a:pt x="419" y="1277"/>
                    <a:pt x="277" y="1232"/>
                    <a:pt x="143" y="1161"/>
                  </a:cubicBezTo>
                  <a:lnTo>
                    <a:pt x="143" y="1178"/>
                  </a:lnTo>
                  <a:cubicBezTo>
                    <a:pt x="143" y="1642"/>
                    <a:pt x="518" y="2258"/>
                    <a:pt x="1062" y="2258"/>
                  </a:cubicBezTo>
                  <a:cubicBezTo>
                    <a:pt x="821" y="2454"/>
                    <a:pt x="509" y="2561"/>
                    <a:pt x="179" y="2561"/>
                  </a:cubicBezTo>
                  <a:cubicBezTo>
                    <a:pt x="116" y="2561"/>
                    <a:pt x="63" y="2561"/>
                    <a:pt x="0" y="2552"/>
                  </a:cubicBezTo>
                  <a:lnTo>
                    <a:pt x="0" y="2552"/>
                  </a:lnTo>
                  <a:cubicBezTo>
                    <a:pt x="321" y="2757"/>
                    <a:pt x="696" y="2873"/>
                    <a:pt x="1106" y="2873"/>
                  </a:cubicBezTo>
                  <a:cubicBezTo>
                    <a:pt x="2418" y="2873"/>
                    <a:pt x="3140" y="1785"/>
                    <a:pt x="3140" y="839"/>
                  </a:cubicBezTo>
                  <a:lnTo>
                    <a:pt x="3140" y="750"/>
                  </a:lnTo>
                  <a:lnTo>
                    <a:pt x="3355" y="268"/>
                  </a:lnTo>
                  <a:lnTo>
                    <a:pt x="2944" y="268"/>
                  </a:lnTo>
                  <a:cubicBezTo>
                    <a:pt x="2818" y="127"/>
                    <a:pt x="2637" y="41"/>
                    <a:pt x="2437" y="41"/>
                  </a:cubicBezTo>
                  <a:cubicBezTo>
                    <a:pt x="2410" y="41"/>
                    <a:pt x="2383" y="42"/>
                    <a:pt x="2355" y="45"/>
                  </a:cubicBezTo>
                  <a:cubicBezTo>
                    <a:pt x="1981" y="81"/>
                    <a:pt x="1704" y="402"/>
                    <a:pt x="1704" y="768"/>
                  </a:cubicBezTo>
                  <a:cubicBezTo>
                    <a:pt x="1713" y="822"/>
                    <a:pt x="1713" y="866"/>
                    <a:pt x="1722" y="920"/>
                  </a:cubicBezTo>
                  <a:cubicBezTo>
                    <a:pt x="1151" y="777"/>
                    <a:pt x="651" y="447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5014333" y="265369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152" y="1"/>
                    <a:pt x="1" y="153"/>
                    <a:pt x="1" y="340"/>
                  </a:cubicBezTo>
                  <a:cubicBezTo>
                    <a:pt x="1" y="518"/>
                    <a:pt x="152" y="670"/>
                    <a:pt x="331" y="670"/>
                  </a:cubicBezTo>
                  <a:cubicBezTo>
                    <a:pt x="518" y="670"/>
                    <a:pt x="661" y="518"/>
                    <a:pt x="661" y="340"/>
                  </a:cubicBezTo>
                  <a:cubicBezTo>
                    <a:pt x="661" y="153"/>
                    <a:pt x="518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4678285" y="2400805"/>
              <a:ext cx="446854" cy="319436"/>
            </a:xfrm>
            <a:custGeom>
              <a:avLst/>
              <a:gdLst/>
              <a:ahLst/>
              <a:cxnLst/>
              <a:rect l="l" t="t" r="r" b="b"/>
              <a:pathLst>
                <a:path w="17023" h="12169" extrusionOk="0">
                  <a:moveTo>
                    <a:pt x="1080" y="0"/>
                  </a:moveTo>
                  <a:cubicBezTo>
                    <a:pt x="893" y="0"/>
                    <a:pt x="732" y="152"/>
                    <a:pt x="732" y="348"/>
                  </a:cubicBezTo>
                  <a:lnTo>
                    <a:pt x="732" y="9635"/>
                  </a:lnTo>
                  <a:lnTo>
                    <a:pt x="331" y="9635"/>
                  </a:lnTo>
                  <a:cubicBezTo>
                    <a:pt x="153" y="9635"/>
                    <a:pt x="1" y="9787"/>
                    <a:pt x="1" y="9974"/>
                  </a:cubicBezTo>
                  <a:lnTo>
                    <a:pt x="1" y="10581"/>
                  </a:lnTo>
                  <a:cubicBezTo>
                    <a:pt x="1" y="11455"/>
                    <a:pt x="715" y="12168"/>
                    <a:pt x="1589" y="12168"/>
                  </a:cubicBezTo>
                  <a:lnTo>
                    <a:pt x="15434" y="12168"/>
                  </a:lnTo>
                  <a:cubicBezTo>
                    <a:pt x="16318" y="12168"/>
                    <a:pt x="17022" y="11455"/>
                    <a:pt x="17022" y="10581"/>
                  </a:cubicBezTo>
                  <a:lnTo>
                    <a:pt x="17022" y="9974"/>
                  </a:lnTo>
                  <a:cubicBezTo>
                    <a:pt x="17022" y="9787"/>
                    <a:pt x="16880" y="9635"/>
                    <a:pt x="16692" y="9635"/>
                  </a:cubicBezTo>
                  <a:lnTo>
                    <a:pt x="16291" y="9635"/>
                  </a:lnTo>
                  <a:lnTo>
                    <a:pt x="16291" y="348"/>
                  </a:lnTo>
                  <a:cubicBezTo>
                    <a:pt x="16291" y="152"/>
                    <a:pt x="16139" y="0"/>
                    <a:pt x="15943" y="0"/>
                  </a:cubicBezTo>
                  <a:lnTo>
                    <a:pt x="13338" y="0"/>
                  </a:lnTo>
                  <a:cubicBezTo>
                    <a:pt x="13320" y="0"/>
                    <a:pt x="13302" y="0"/>
                    <a:pt x="13284" y="18"/>
                  </a:cubicBezTo>
                  <a:cubicBezTo>
                    <a:pt x="12981" y="304"/>
                    <a:pt x="13186" y="660"/>
                    <a:pt x="13472" y="660"/>
                  </a:cubicBezTo>
                  <a:lnTo>
                    <a:pt x="15425" y="660"/>
                  </a:lnTo>
                  <a:cubicBezTo>
                    <a:pt x="15541" y="660"/>
                    <a:pt x="15631" y="750"/>
                    <a:pt x="15631" y="866"/>
                  </a:cubicBezTo>
                  <a:lnTo>
                    <a:pt x="15631" y="9635"/>
                  </a:lnTo>
                  <a:lnTo>
                    <a:pt x="14721" y="9635"/>
                  </a:lnTo>
                  <a:cubicBezTo>
                    <a:pt x="14560" y="9635"/>
                    <a:pt x="14408" y="9760"/>
                    <a:pt x="14382" y="9920"/>
                  </a:cubicBezTo>
                  <a:cubicBezTo>
                    <a:pt x="14355" y="10126"/>
                    <a:pt x="14515" y="10304"/>
                    <a:pt x="14712" y="10304"/>
                  </a:cubicBezTo>
                  <a:lnTo>
                    <a:pt x="16362" y="10304"/>
                  </a:lnTo>
                  <a:lnTo>
                    <a:pt x="16362" y="10581"/>
                  </a:lnTo>
                  <a:cubicBezTo>
                    <a:pt x="16362" y="11089"/>
                    <a:pt x="15943" y="11499"/>
                    <a:pt x="15434" y="11499"/>
                  </a:cubicBezTo>
                  <a:lnTo>
                    <a:pt x="1589" y="11499"/>
                  </a:lnTo>
                  <a:cubicBezTo>
                    <a:pt x="1080" y="11499"/>
                    <a:pt x="670" y="11089"/>
                    <a:pt x="670" y="10581"/>
                  </a:cubicBezTo>
                  <a:lnTo>
                    <a:pt x="670" y="10304"/>
                  </a:lnTo>
                  <a:lnTo>
                    <a:pt x="11625" y="10304"/>
                  </a:lnTo>
                  <a:cubicBezTo>
                    <a:pt x="11786" y="10304"/>
                    <a:pt x="11937" y="10188"/>
                    <a:pt x="11964" y="10019"/>
                  </a:cubicBezTo>
                  <a:cubicBezTo>
                    <a:pt x="11991" y="9813"/>
                    <a:pt x="11830" y="9635"/>
                    <a:pt x="11634" y="9635"/>
                  </a:cubicBezTo>
                  <a:lnTo>
                    <a:pt x="1402" y="9635"/>
                  </a:lnTo>
                  <a:lnTo>
                    <a:pt x="1402" y="866"/>
                  </a:lnTo>
                  <a:cubicBezTo>
                    <a:pt x="1402" y="750"/>
                    <a:pt x="1491" y="660"/>
                    <a:pt x="1598" y="660"/>
                  </a:cubicBezTo>
                  <a:lnTo>
                    <a:pt x="3873" y="660"/>
                  </a:lnTo>
                  <a:cubicBezTo>
                    <a:pt x="3890" y="660"/>
                    <a:pt x="3908" y="651"/>
                    <a:pt x="3926" y="643"/>
                  </a:cubicBezTo>
                  <a:cubicBezTo>
                    <a:pt x="4229" y="357"/>
                    <a:pt x="4024" y="0"/>
                    <a:pt x="3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4874291" y="2678291"/>
              <a:ext cx="55991" cy="17351"/>
            </a:xfrm>
            <a:custGeom>
              <a:avLst/>
              <a:gdLst/>
              <a:ahLst/>
              <a:cxnLst/>
              <a:rect l="l" t="t" r="r" b="b"/>
              <a:pathLst>
                <a:path w="2133" h="661" extrusionOk="0">
                  <a:moveTo>
                    <a:pt x="340" y="1"/>
                  </a:moveTo>
                  <a:cubicBezTo>
                    <a:pt x="152" y="1"/>
                    <a:pt x="1" y="152"/>
                    <a:pt x="1" y="331"/>
                  </a:cubicBezTo>
                  <a:cubicBezTo>
                    <a:pt x="1" y="518"/>
                    <a:pt x="152" y="661"/>
                    <a:pt x="340" y="661"/>
                  </a:cubicBezTo>
                  <a:lnTo>
                    <a:pt x="1803" y="661"/>
                  </a:lnTo>
                  <a:cubicBezTo>
                    <a:pt x="1990" y="661"/>
                    <a:pt x="2133" y="518"/>
                    <a:pt x="2133" y="331"/>
                  </a:cubicBezTo>
                  <a:cubicBezTo>
                    <a:pt x="2133" y="152"/>
                    <a:pt x="1990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4812237" y="2456533"/>
              <a:ext cx="179891" cy="179865"/>
            </a:xfrm>
            <a:custGeom>
              <a:avLst/>
              <a:gdLst/>
              <a:ahLst/>
              <a:cxnLst/>
              <a:rect l="l" t="t" r="r" b="b"/>
              <a:pathLst>
                <a:path w="6853" h="6852" extrusionOk="0">
                  <a:moveTo>
                    <a:pt x="1562" y="1392"/>
                  </a:moveTo>
                  <a:lnTo>
                    <a:pt x="1562" y="1392"/>
                  </a:lnTo>
                  <a:cubicBezTo>
                    <a:pt x="1508" y="1571"/>
                    <a:pt x="1482" y="1758"/>
                    <a:pt x="1482" y="1954"/>
                  </a:cubicBezTo>
                  <a:lnTo>
                    <a:pt x="1482" y="2133"/>
                  </a:lnTo>
                  <a:lnTo>
                    <a:pt x="991" y="2133"/>
                  </a:lnTo>
                  <a:cubicBezTo>
                    <a:pt x="1143" y="1856"/>
                    <a:pt x="1339" y="1606"/>
                    <a:pt x="1562" y="1392"/>
                  </a:cubicBezTo>
                  <a:close/>
                  <a:moveTo>
                    <a:pt x="3114" y="714"/>
                  </a:moveTo>
                  <a:lnTo>
                    <a:pt x="3114" y="2133"/>
                  </a:lnTo>
                  <a:lnTo>
                    <a:pt x="2151" y="2133"/>
                  </a:lnTo>
                  <a:lnTo>
                    <a:pt x="2151" y="1954"/>
                  </a:lnTo>
                  <a:cubicBezTo>
                    <a:pt x="2151" y="1356"/>
                    <a:pt x="2561" y="857"/>
                    <a:pt x="3114" y="714"/>
                  </a:cubicBezTo>
                  <a:close/>
                  <a:moveTo>
                    <a:pt x="3748" y="714"/>
                  </a:moveTo>
                  <a:cubicBezTo>
                    <a:pt x="4301" y="857"/>
                    <a:pt x="4711" y="1356"/>
                    <a:pt x="4711" y="1954"/>
                  </a:cubicBezTo>
                  <a:lnTo>
                    <a:pt x="4711" y="2133"/>
                  </a:lnTo>
                  <a:lnTo>
                    <a:pt x="3748" y="2133"/>
                  </a:lnTo>
                  <a:lnTo>
                    <a:pt x="3748" y="714"/>
                  </a:lnTo>
                  <a:close/>
                  <a:moveTo>
                    <a:pt x="5291" y="1392"/>
                  </a:moveTo>
                  <a:cubicBezTo>
                    <a:pt x="5523" y="1606"/>
                    <a:pt x="5710" y="1856"/>
                    <a:pt x="5862" y="2133"/>
                  </a:cubicBezTo>
                  <a:lnTo>
                    <a:pt x="5371" y="2133"/>
                  </a:lnTo>
                  <a:lnTo>
                    <a:pt x="5371" y="1954"/>
                  </a:lnTo>
                  <a:cubicBezTo>
                    <a:pt x="5371" y="1758"/>
                    <a:pt x="5344" y="1571"/>
                    <a:pt x="5291" y="1392"/>
                  </a:cubicBezTo>
                  <a:close/>
                  <a:moveTo>
                    <a:pt x="1482" y="2793"/>
                  </a:moveTo>
                  <a:lnTo>
                    <a:pt x="1482" y="4059"/>
                  </a:lnTo>
                  <a:lnTo>
                    <a:pt x="741" y="4059"/>
                  </a:lnTo>
                  <a:cubicBezTo>
                    <a:pt x="697" y="3854"/>
                    <a:pt x="670" y="3640"/>
                    <a:pt x="670" y="3426"/>
                  </a:cubicBezTo>
                  <a:cubicBezTo>
                    <a:pt x="670" y="3212"/>
                    <a:pt x="697" y="2998"/>
                    <a:pt x="741" y="2793"/>
                  </a:cubicBezTo>
                  <a:close/>
                  <a:moveTo>
                    <a:pt x="3114" y="2793"/>
                  </a:moveTo>
                  <a:lnTo>
                    <a:pt x="3114" y="4059"/>
                  </a:lnTo>
                  <a:lnTo>
                    <a:pt x="2151" y="4059"/>
                  </a:lnTo>
                  <a:lnTo>
                    <a:pt x="2151" y="2793"/>
                  </a:lnTo>
                  <a:close/>
                  <a:moveTo>
                    <a:pt x="4711" y="2793"/>
                  </a:moveTo>
                  <a:lnTo>
                    <a:pt x="4711" y="4059"/>
                  </a:lnTo>
                  <a:lnTo>
                    <a:pt x="3748" y="4059"/>
                  </a:lnTo>
                  <a:lnTo>
                    <a:pt x="3748" y="2793"/>
                  </a:lnTo>
                  <a:close/>
                  <a:moveTo>
                    <a:pt x="6112" y="2793"/>
                  </a:moveTo>
                  <a:cubicBezTo>
                    <a:pt x="6156" y="2998"/>
                    <a:pt x="6183" y="3212"/>
                    <a:pt x="6183" y="3426"/>
                  </a:cubicBezTo>
                  <a:cubicBezTo>
                    <a:pt x="6183" y="3640"/>
                    <a:pt x="6156" y="3854"/>
                    <a:pt x="6112" y="4059"/>
                  </a:cubicBezTo>
                  <a:lnTo>
                    <a:pt x="5371" y="4059"/>
                  </a:lnTo>
                  <a:lnTo>
                    <a:pt x="5371" y="2793"/>
                  </a:lnTo>
                  <a:close/>
                  <a:moveTo>
                    <a:pt x="1482" y="4720"/>
                  </a:moveTo>
                  <a:lnTo>
                    <a:pt x="1482" y="4907"/>
                  </a:lnTo>
                  <a:cubicBezTo>
                    <a:pt x="1482" y="5094"/>
                    <a:pt x="1508" y="5282"/>
                    <a:pt x="1562" y="5460"/>
                  </a:cubicBezTo>
                  <a:cubicBezTo>
                    <a:pt x="1339" y="5246"/>
                    <a:pt x="1143" y="4996"/>
                    <a:pt x="991" y="4720"/>
                  </a:cubicBezTo>
                  <a:close/>
                  <a:moveTo>
                    <a:pt x="5862" y="4720"/>
                  </a:moveTo>
                  <a:cubicBezTo>
                    <a:pt x="5710" y="4996"/>
                    <a:pt x="5523" y="5246"/>
                    <a:pt x="5291" y="5460"/>
                  </a:cubicBezTo>
                  <a:cubicBezTo>
                    <a:pt x="5344" y="5282"/>
                    <a:pt x="5371" y="5094"/>
                    <a:pt x="5371" y="4907"/>
                  </a:cubicBezTo>
                  <a:lnTo>
                    <a:pt x="5371" y="4720"/>
                  </a:lnTo>
                  <a:close/>
                  <a:moveTo>
                    <a:pt x="3114" y="4720"/>
                  </a:moveTo>
                  <a:lnTo>
                    <a:pt x="3114" y="6138"/>
                  </a:lnTo>
                  <a:cubicBezTo>
                    <a:pt x="2561" y="5995"/>
                    <a:pt x="2151" y="5496"/>
                    <a:pt x="2151" y="4907"/>
                  </a:cubicBezTo>
                  <a:lnTo>
                    <a:pt x="2151" y="4720"/>
                  </a:lnTo>
                  <a:close/>
                  <a:moveTo>
                    <a:pt x="4711" y="4720"/>
                  </a:moveTo>
                  <a:lnTo>
                    <a:pt x="4711" y="4907"/>
                  </a:lnTo>
                  <a:cubicBezTo>
                    <a:pt x="4711" y="5496"/>
                    <a:pt x="4301" y="5995"/>
                    <a:pt x="3748" y="6138"/>
                  </a:cubicBezTo>
                  <a:lnTo>
                    <a:pt x="3748" y="4720"/>
                  </a:lnTo>
                  <a:close/>
                  <a:moveTo>
                    <a:pt x="3426" y="0"/>
                  </a:moveTo>
                  <a:cubicBezTo>
                    <a:pt x="1535" y="0"/>
                    <a:pt x="1" y="1544"/>
                    <a:pt x="1" y="3426"/>
                  </a:cubicBezTo>
                  <a:cubicBezTo>
                    <a:pt x="1" y="5317"/>
                    <a:pt x="1535" y="6852"/>
                    <a:pt x="3426" y="6852"/>
                  </a:cubicBezTo>
                  <a:cubicBezTo>
                    <a:pt x="5318" y="6852"/>
                    <a:pt x="6852" y="5317"/>
                    <a:pt x="6852" y="3426"/>
                  </a:cubicBezTo>
                  <a:cubicBezTo>
                    <a:pt x="6852" y="1544"/>
                    <a:pt x="5318" y="0"/>
                    <a:pt x="3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4"/>
            <p:cNvSpPr/>
            <p:nvPr/>
          </p:nvSpPr>
          <p:spPr>
            <a:xfrm>
              <a:off x="4893034" y="2384084"/>
              <a:ext cx="17588" cy="45439"/>
            </a:xfrm>
            <a:custGeom>
              <a:avLst/>
              <a:gdLst/>
              <a:ahLst/>
              <a:cxnLst/>
              <a:rect l="l" t="t" r="r" b="b"/>
              <a:pathLst>
                <a:path w="670" h="1731" extrusionOk="0">
                  <a:moveTo>
                    <a:pt x="339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387"/>
                  </a:lnTo>
                  <a:cubicBezTo>
                    <a:pt x="1" y="1556"/>
                    <a:pt x="116" y="1708"/>
                    <a:pt x="286" y="1726"/>
                  </a:cubicBezTo>
                  <a:cubicBezTo>
                    <a:pt x="305" y="1729"/>
                    <a:pt x="324" y="1731"/>
                    <a:pt x="343" y="1731"/>
                  </a:cubicBezTo>
                  <a:cubicBezTo>
                    <a:pt x="523" y="1731"/>
                    <a:pt x="670" y="1581"/>
                    <a:pt x="670" y="1396"/>
                  </a:cubicBezTo>
                  <a:lnTo>
                    <a:pt x="670" y="343"/>
                  </a:lnTo>
                  <a:cubicBezTo>
                    <a:pt x="670" y="182"/>
                    <a:pt x="545" y="31"/>
                    <a:pt x="384" y="4"/>
                  </a:cubicBezTo>
                  <a:cubicBezTo>
                    <a:pt x="369" y="2"/>
                    <a:pt x="354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4"/>
            <p:cNvSpPr/>
            <p:nvPr/>
          </p:nvSpPr>
          <p:spPr>
            <a:xfrm>
              <a:off x="4795857" y="2377837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61" y="37"/>
                    <a:pt x="98" y="99"/>
                  </a:cubicBezTo>
                  <a:cubicBezTo>
                    <a:pt x="36" y="162"/>
                    <a:pt x="0" y="251"/>
                    <a:pt x="0" y="340"/>
                  </a:cubicBezTo>
                  <a:cubicBezTo>
                    <a:pt x="0" y="429"/>
                    <a:pt x="36" y="509"/>
                    <a:pt x="98" y="572"/>
                  </a:cubicBezTo>
                  <a:cubicBezTo>
                    <a:pt x="161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9"/>
                    <a:pt x="660" y="340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4815991" y="2399099"/>
              <a:ext cx="42656" cy="40845"/>
            </a:xfrm>
            <a:custGeom>
              <a:avLst/>
              <a:gdLst/>
              <a:ahLst/>
              <a:cxnLst/>
              <a:rect l="l" t="t" r="r" b="b"/>
              <a:pathLst>
                <a:path w="1625" h="1556" extrusionOk="0">
                  <a:moveTo>
                    <a:pt x="371" y="1"/>
                  </a:moveTo>
                  <a:cubicBezTo>
                    <a:pt x="286" y="1"/>
                    <a:pt x="201" y="34"/>
                    <a:pt x="134" y="101"/>
                  </a:cubicBezTo>
                  <a:cubicBezTo>
                    <a:pt x="0" y="226"/>
                    <a:pt x="0" y="440"/>
                    <a:pt x="134" y="565"/>
                  </a:cubicBezTo>
                  <a:lnTo>
                    <a:pt x="1026" y="1457"/>
                  </a:lnTo>
                  <a:cubicBezTo>
                    <a:pt x="1089" y="1519"/>
                    <a:pt x="1169" y="1555"/>
                    <a:pt x="1258" y="1555"/>
                  </a:cubicBezTo>
                  <a:cubicBezTo>
                    <a:pt x="1348" y="1555"/>
                    <a:pt x="1428" y="1519"/>
                    <a:pt x="1490" y="1457"/>
                  </a:cubicBezTo>
                  <a:cubicBezTo>
                    <a:pt x="1624" y="1332"/>
                    <a:pt x="1624" y="1118"/>
                    <a:pt x="1490" y="984"/>
                  </a:cubicBezTo>
                  <a:lnTo>
                    <a:pt x="607" y="101"/>
                  </a:lnTo>
                  <a:cubicBezTo>
                    <a:pt x="540" y="34"/>
                    <a:pt x="455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4"/>
            <p:cNvSpPr/>
            <p:nvPr/>
          </p:nvSpPr>
          <p:spPr>
            <a:xfrm>
              <a:off x="4944562" y="2389256"/>
              <a:ext cx="53655" cy="51844"/>
            </a:xfrm>
            <a:custGeom>
              <a:avLst/>
              <a:gdLst/>
              <a:ahLst/>
              <a:cxnLst/>
              <a:rect l="l" t="t" r="r" b="b"/>
              <a:pathLst>
                <a:path w="2044" h="1975" extrusionOk="0">
                  <a:moveTo>
                    <a:pt x="1673" y="1"/>
                  </a:moveTo>
                  <a:cubicBezTo>
                    <a:pt x="1588" y="1"/>
                    <a:pt x="1503" y="34"/>
                    <a:pt x="1436" y="101"/>
                  </a:cubicBezTo>
                  <a:lnTo>
                    <a:pt x="134" y="1404"/>
                  </a:lnTo>
                  <a:cubicBezTo>
                    <a:pt x="0" y="1538"/>
                    <a:pt x="0" y="1752"/>
                    <a:pt x="134" y="1877"/>
                  </a:cubicBezTo>
                  <a:cubicBezTo>
                    <a:pt x="196" y="1939"/>
                    <a:pt x="277" y="1975"/>
                    <a:pt x="366" y="1975"/>
                  </a:cubicBezTo>
                  <a:cubicBezTo>
                    <a:pt x="455" y="1975"/>
                    <a:pt x="535" y="1939"/>
                    <a:pt x="598" y="1877"/>
                  </a:cubicBezTo>
                  <a:lnTo>
                    <a:pt x="1909" y="574"/>
                  </a:lnTo>
                  <a:cubicBezTo>
                    <a:pt x="2043" y="440"/>
                    <a:pt x="2043" y="226"/>
                    <a:pt x="1909" y="101"/>
                  </a:cubicBezTo>
                  <a:cubicBezTo>
                    <a:pt x="1842" y="34"/>
                    <a:pt x="1758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4880381" y="2273416"/>
              <a:ext cx="57409" cy="92321"/>
            </a:xfrm>
            <a:custGeom>
              <a:avLst/>
              <a:gdLst/>
              <a:ahLst/>
              <a:cxnLst/>
              <a:rect l="l" t="t" r="r" b="b"/>
              <a:pathLst>
                <a:path w="2187" h="3517" extrusionOk="0">
                  <a:moveTo>
                    <a:pt x="830" y="0"/>
                  </a:moveTo>
                  <a:cubicBezTo>
                    <a:pt x="634" y="0"/>
                    <a:pt x="483" y="152"/>
                    <a:pt x="483" y="339"/>
                  </a:cubicBezTo>
                  <a:lnTo>
                    <a:pt x="483" y="1196"/>
                  </a:lnTo>
                  <a:lnTo>
                    <a:pt x="358" y="1196"/>
                  </a:lnTo>
                  <a:cubicBezTo>
                    <a:pt x="331" y="1196"/>
                    <a:pt x="313" y="1205"/>
                    <a:pt x="295" y="1213"/>
                  </a:cubicBezTo>
                  <a:cubicBezTo>
                    <a:pt x="1" y="1508"/>
                    <a:pt x="197" y="1856"/>
                    <a:pt x="483" y="1856"/>
                  </a:cubicBezTo>
                  <a:lnTo>
                    <a:pt x="483" y="3310"/>
                  </a:lnTo>
                  <a:cubicBezTo>
                    <a:pt x="483" y="3328"/>
                    <a:pt x="491" y="3354"/>
                    <a:pt x="509" y="3372"/>
                  </a:cubicBezTo>
                  <a:cubicBezTo>
                    <a:pt x="608" y="3474"/>
                    <a:pt x="715" y="3516"/>
                    <a:pt x="813" y="3516"/>
                  </a:cubicBezTo>
                  <a:cubicBezTo>
                    <a:pt x="999" y="3516"/>
                    <a:pt x="1152" y="3366"/>
                    <a:pt x="1152" y="3185"/>
                  </a:cubicBezTo>
                  <a:lnTo>
                    <a:pt x="1152" y="1856"/>
                  </a:lnTo>
                  <a:lnTo>
                    <a:pt x="1723" y="1856"/>
                  </a:lnTo>
                  <a:cubicBezTo>
                    <a:pt x="1749" y="1856"/>
                    <a:pt x="1767" y="1847"/>
                    <a:pt x="1785" y="1838"/>
                  </a:cubicBezTo>
                  <a:cubicBezTo>
                    <a:pt x="2079" y="1544"/>
                    <a:pt x="1883" y="1196"/>
                    <a:pt x="1598" y="1196"/>
                  </a:cubicBezTo>
                  <a:lnTo>
                    <a:pt x="1152" y="1196"/>
                  </a:lnTo>
                  <a:lnTo>
                    <a:pt x="1152" y="803"/>
                  </a:lnTo>
                  <a:cubicBezTo>
                    <a:pt x="1152" y="723"/>
                    <a:pt x="1205" y="660"/>
                    <a:pt x="1285" y="660"/>
                  </a:cubicBezTo>
                  <a:lnTo>
                    <a:pt x="1821" y="660"/>
                  </a:lnTo>
                  <a:cubicBezTo>
                    <a:pt x="1847" y="660"/>
                    <a:pt x="1883" y="651"/>
                    <a:pt x="1901" y="625"/>
                  </a:cubicBezTo>
                  <a:cubicBezTo>
                    <a:pt x="2186" y="339"/>
                    <a:pt x="1981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5000762" y="2286278"/>
              <a:ext cx="105866" cy="93240"/>
            </a:xfrm>
            <a:custGeom>
              <a:avLst/>
              <a:gdLst/>
              <a:ahLst/>
              <a:cxnLst/>
              <a:rect l="l" t="t" r="r" b="b"/>
              <a:pathLst>
                <a:path w="4033" h="3552" extrusionOk="0">
                  <a:moveTo>
                    <a:pt x="2766" y="715"/>
                  </a:moveTo>
                  <a:cubicBezTo>
                    <a:pt x="2873" y="715"/>
                    <a:pt x="2971" y="759"/>
                    <a:pt x="3042" y="839"/>
                  </a:cubicBezTo>
                  <a:cubicBezTo>
                    <a:pt x="3087" y="875"/>
                    <a:pt x="3131" y="911"/>
                    <a:pt x="3185" y="929"/>
                  </a:cubicBezTo>
                  <a:lnTo>
                    <a:pt x="3176" y="955"/>
                  </a:lnTo>
                  <a:cubicBezTo>
                    <a:pt x="3158" y="1000"/>
                    <a:pt x="3149" y="1045"/>
                    <a:pt x="3149" y="1098"/>
                  </a:cubicBezTo>
                  <a:lnTo>
                    <a:pt x="3149" y="1187"/>
                  </a:lnTo>
                  <a:cubicBezTo>
                    <a:pt x="3149" y="1865"/>
                    <a:pt x="2659" y="2811"/>
                    <a:pt x="1588" y="2882"/>
                  </a:cubicBezTo>
                  <a:cubicBezTo>
                    <a:pt x="1597" y="2873"/>
                    <a:pt x="1597" y="2873"/>
                    <a:pt x="1606" y="2864"/>
                  </a:cubicBezTo>
                  <a:cubicBezTo>
                    <a:pt x="1722" y="2775"/>
                    <a:pt x="1767" y="2633"/>
                    <a:pt x="1722" y="2499"/>
                  </a:cubicBezTo>
                  <a:cubicBezTo>
                    <a:pt x="1668" y="2365"/>
                    <a:pt x="1544" y="2267"/>
                    <a:pt x="1401" y="2267"/>
                  </a:cubicBezTo>
                  <a:cubicBezTo>
                    <a:pt x="1222" y="2267"/>
                    <a:pt x="1062" y="2133"/>
                    <a:pt x="955" y="1955"/>
                  </a:cubicBezTo>
                  <a:cubicBezTo>
                    <a:pt x="1089" y="1946"/>
                    <a:pt x="1196" y="1856"/>
                    <a:pt x="1240" y="1723"/>
                  </a:cubicBezTo>
                  <a:cubicBezTo>
                    <a:pt x="1285" y="1589"/>
                    <a:pt x="1231" y="1428"/>
                    <a:pt x="1106" y="1348"/>
                  </a:cubicBezTo>
                  <a:cubicBezTo>
                    <a:pt x="990" y="1277"/>
                    <a:pt x="901" y="1161"/>
                    <a:pt x="857" y="1036"/>
                  </a:cubicBezTo>
                  <a:lnTo>
                    <a:pt x="857" y="1036"/>
                  </a:lnTo>
                  <a:cubicBezTo>
                    <a:pt x="1187" y="1294"/>
                    <a:pt x="1570" y="1482"/>
                    <a:pt x="1981" y="1589"/>
                  </a:cubicBezTo>
                  <a:cubicBezTo>
                    <a:pt x="2007" y="1595"/>
                    <a:pt x="2033" y="1598"/>
                    <a:pt x="2059" y="1598"/>
                  </a:cubicBezTo>
                  <a:cubicBezTo>
                    <a:pt x="2185" y="1598"/>
                    <a:pt x="2305" y="1529"/>
                    <a:pt x="2364" y="1410"/>
                  </a:cubicBezTo>
                  <a:cubicBezTo>
                    <a:pt x="2400" y="1339"/>
                    <a:pt x="2409" y="1268"/>
                    <a:pt x="2391" y="1187"/>
                  </a:cubicBezTo>
                  <a:cubicBezTo>
                    <a:pt x="2382" y="1161"/>
                    <a:pt x="2382" y="1125"/>
                    <a:pt x="2382" y="1098"/>
                  </a:cubicBezTo>
                  <a:cubicBezTo>
                    <a:pt x="2382" y="884"/>
                    <a:pt x="2552" y="715"/>
                    <a:pt x="2766" y="715"/>
                  </a:cubicBezTo>
                  <a:close/>
                  <a:moveTo>
                    <a:pt x="598" y="1"/>
                  </a:moveTo>
                  <a:cubicBezTo>
                    <a:pt x="491" y="10"/>
                    <a:pt x="393" y="72"/>
                    <a:pt x="339" y="170"/>
                  </a:cubicBezTo>
                  <a:cubicBezTo>
                    <a:pt x="223" y="367"/>
                    <a:pt x="161" y="590"/>
                    <a:pt x="161" y="822"/>
                  </a:cubicBezTo>
                  <a:cubicBezTo>
                    <a:pt x="161" y="982"/>
                    <a:pt x="188" y="1134"/>
                    <a:pt x="241" y="1277"/>
                  </a:cubicBezTo>
                  <a:cubicBezTo>
                    <a:pt x="188" y="1339"/>
                    <a:pt x="152" y="1419"/>
                    <a:pt x="152" y="1500"/>
                  </a:cubicBezTo>
                  <a:lnTo>
                    <a:pt x="152" y="1517"/>
                  </a:lnTo>
                  <a:cubicBezTo>
                    <a:pt x="152" y="1892"/>
                    <a:pt x="321" y="2294"/>
                    <a:pt x="598" y="2570"/>
                  </a:cubicBezTo>
                  <a:cubicBezTo>
                    <a:pt x="527" y="2570"/>
                    <a:pt x="455" y="2570"/>
                    <a:pt x="384" y="2561"/>
                  </a:cubicBezTo>
                  <a:cubicBezTo>
                    <a:pt x="372" y="2560"/>
                    <a:pt x="361" y="2559"/>
                    <a:pt x="350" y="2559"/>
                  </a:cubicBezTo>
                  <a:cubicBezTo>
                    <a:pt x="184" y="2559"/>
                    <a:pt x="34" y="2680"/>
                    <a:pt x="9" y="2856"/>
                  </a:cubicBezTo>
                  <a:cubicBezTo>
                    <a:pt x="0" y="2980"/>
                    <a:pt x="63" y="3105"/>
                    <a:pt x="170" y="3177"/>
                  </a:cubicBezTo>
                  <a:cubicBezTo>
                    <a:pt x="553" y="3418"/>
                    <a:pt x="990" y="3551"/>
                    <a:pt x="1445" y="3551"/>
                  </a:cubicBezTo>
                  <a:cubicBezTo>
                    <a:pt x="2141" y="3551"/>
                    <a:pt x="2766" y="3275"/>
                    <a:pt x="3203" y="2775"/>
                  </a:cubicBezTo>
                  <a:cubicBezTo>
                    <a:pt x="3595" y="2329"/>
                    <a:pt x="3818" y="1749"/>
                    <a:pt x="3818" y="1178"/>
                  </a:cubicBezTo>
                  <a:cubicBezTo>
                    <a:pt x="3818" y="1178"/>
                    <a:pt x="3818" y="1170"/>
                    <a:pt x="3818" y="1170"/>
                  </a:cubicBezTo>
                  <a:lnTo>
                    <a:pt x="3818" y="1152"/>
                  </a:lnTo>
                  <a:lnTo>
                    <a:pt x="3997" y="741"/>
                  </a:lnTo>
                  <a:cubicBezTo>
                    <a:pt x="4024" y="679"/>
                    <a:pt x="4033" y="607"/>
                    <a:pt x="4015" y="545"/>
                  </a:cubicBezTo>
                  <a:cubicBezTo>
                    <a:pt x="3988" y="376"/>
                    <a:pt x="3845" y="268"/>
                    <a:pt x="3694" y="268"/>
                  </a:cubicBezTo>
                  <a:lnTo>
                    <a:pt x="3417" y="268"/>
                  </a:lnTo>
                  <a:cubicBezTo>
                    <a:pt x="3230" y="126"/>
                    <a:pt x="2998" y="45"/>
                    <a:pt x="2766" y="45"/>
                  </a:cubicBezTo>
                  <a:cubicBezTo>
                    <a:pt x="2284" y="45"/>
                    <a:pt x="1883" y="367"/>
                    <a:pt x="1758" y="804"/>
                  </a:cubicBezTo>
                  <a:cubicBezTo>
                    <a:pt x="1419" y="652"/>
                    <a:pt x="1115" y="420"/>
                    <a:pt x="883" y="126"/>
                  </a:cubicBezTo>
                  <a:cubicBezTo>
                    <a:pt x="812" y="45"/>
                    <a:pt x="705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4698891" y="2299875"/>
              <a:ext cx="96390" cy="79616"/>
            </a:xfrm>
            <a:custGeom>
              <a:avLst/>
              <a:gdLst/>
              <a:ahLst/>
              <a:cxnLst/>
              <a:rect l="l" t="t" r="r" b="b"/>
              <a:pathLst>
                <a:path w="3672" h="3033" extrusionOk="0">
                  <a:moveTo>
                    <a:pt x="2035" y="0"/>
                  </a:moveTo>
                  <a:cubicBezTo>
                    <a:pt x="866" y="0"/>
                    <a:pt x="1" y="1321"/>
                    <a:pt x="857" y="2543"/>
                  </a:cubicBezTo>
                  <a:cubicBezTo>
                    <a:pt x="902" y="2596"/>
                    <a:pt x="956" y="2650"/>
                    <a:pt x="1009" y="2685"/>
                  </a:cubicBezTo>
                  <a:cubicBezTo>
                    <a:pt x="1355" y="2927"/>
                    <a:pt x="1709" y="3032"/>
                    <a:pt x="2038" y="3032"/>
                  </a:cubicBezTo>
                  <a:cubicBezTo>
                    <a:pt x="2948" y="3032"/>
                    <a:pt x="3671" y="2230"/>
                    <a:pt x="3534" y="1294"/>
                  </a:cubicBezTo>
                  <a:cubicBezTo>
                    <a:pt x="3525" y="1231"/>
                    <a:pt x="3471" y="1187"/>
                    <a:pt x="3409" y="1187"/>
                  </a:cubicBezTo>
                  <a:lnTo>
                    <a:pt x="2285" y="1187"/>
                  </a:lnTo>
                  <a:cubicBezTo>
                    <a:pt x="2249" y="1187"/>
                    <a:pt x="2213" y="1196"/>
                    <a:pt x="2187" y="1222"/>
                  </a:cubicBezTo>
                  <a:cubicBezTo>
                    <a:pt x="1919" y="1508"/>
                    <a:pt x="2115" y="1847"/>
                    <a:pt x="2392" y="1847"/>
                  </a:cubicBezTo>
                  <a:lnTo>
                    <a:pt x="2820" y="1847"/>
                  </a:lnTo>
                  <a:cubicBezTo>
                    <a:pt x="2691" y="2153"/>
                    <a:pt x="2387" y="2369"/>
                    <a:pt x="2034" y="2369"/>
                  </a:cubicBezTo>
                  <a:cubicBezTo>
                    <a:pt x="1852" y="2369"/>
                    <a:pt x="1656" y="2311"/>
                    <a:pt x="1464" y="2177"/>
                  </a:cubicBezTo>
                  <a:cubicBezTo>
                    <a:pt x="1428" y="2150"/>
                    <a:pt x="1393" y="2123"/>
                    <a:pt x="1375" y="2088"/>
                  </a:cubicBezTo>
                  <a:cubicBezTo>
                    <a:pt x="897" y="1405"/>
                    <a:pt x="1383" y="665"/>
                    <a:pt x="2035" y="665"/>
                  </a:cubicBezTo>
                  <a:cubicBezTo>
                    <a:pt x="2064" y="665"/>
                    <a:pt x="2094" y="666"/>
                    <a:pt x="2124" y="669"/>
                  </a:cubicBezTo>
                  <a:cubicBezTo>
                    <a:pt x="2160" y="669"/>
                    <a:pt x="2204" y="660"/>
                    <a:pt x="2231" y="625"/>
                  </a:cubicBezTo>
                  <a:cubicBezTo>
                    <a:pt x="2508" y="339"/>
                    <a:pt x="2312" y="0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4791867" y="2286199"/>
              <a:ext cx="43575" cy="42341"/>
            </a:xfrm>
            <a:custGeom>
              <a:avLst/>
              <a:gdLst/>
              <a:ahLst/>
              <a:cxnLst/>
              <a:rect l="l" t="t" r="r" b="b"/>
              <a:pathLst>
                <a:path w="1660" h="1613" extrusionOk="0">
                  <a:moveTo>
                    <a:pt x="830" y="1"/>
                  </a:moveTo>
                  <a:cubicBezTo>
                    <a:pt x="646" y="1"/>
                    <a:pt x="500" y="152"/>
                    <a:pt x="500" y="334"/>
                  </a:cubicBezTo>
                  <a:lnTo>
                    <a:pt x="500" y="477"/>
                  </a:lnTo>
                  <a:lnTo>
                    <a:pt x="357" y="477"/>
                  </a:lnTo>
                  <a:cubicBezTo>
                    <a:pt x="161" y="477"/>
                    <a:pt x="1" y="646"/>
                    <a:pt x="27" y="851"/>
                  </a:cubicBezTo>
                  <a:cubicBezTo>
                    <a:pt x="54" y="1021"/>
                    <a:pt x="206" y="1137"/>
                    <a:pt x="366" y="1137"/>
                  </a:cubicBezTo>
                  <a:lnTo>
                    <a:pt x="500" y="1137"/>
                  </a:lnTo>
                  <a:lnTo>
                    <a:pt x="500" y="1271"/>
                  </a:lnTo>
                  <a:cubicBezTo>
                    <a:pt x="500" y="1431"/>
                    <a:pt x="616" y="1583"/>
                    <a:pt x="777" y="1610"/>
                  </a:cubicBezTo>
                  <a:cubicBezTo>
                    <a:pt x="792" y="1612"/>
                    <a:pt x="807" y="1613"/>
                    <a:pt x="822" y="1613"/>
                  </a:cubicBezTo>
                  <a:cubicBezTo>
                    <a:pt x="1007" y="1613"/>
                    <a:pt x="1160" y="1461"/>
                    <a:pt x="1160" y="1280"/>
                  </a:cubicBezTo>
                  <a:lnTo>
                    <a:pt x="1160" y="1137"/>
                  </a:lnTo>
                  <a:lnTo>
                    <a:pt x="1294" y="1137"/>
                  </a:lnTo>
                  <a:cubicBezTo>
                    <a:pt x="1455" y="1137"/>
                    <a:pt x="1606" y="1021"/>
                    <a:pt x="1633" y="851"/>
                  </a:cubicBezTo>
                  <a:cubicBezTo>
                    <a:pt x="1660" y="646"/>
                    <a:pt x="1499" y="477"/>
                    <a:pt x="1303" y="477"/>
                  </a:cubicBezTo>
                  <a:lnTo>
                    <a:pt x="1160" y="477"/>
                  </a:lnTo>
                  <a:lnTo>
                    <a:pt x="1160" y="343"/>
                  </a:lnTo>
                  <a:cubicBezTo>
                    <a:pt x="1160" y="182"/>
                    <a:pt x="1044" y="31"/>
                    <a:pt x="875" y="4"/>
                  </a:cubicBezTo>
                  <a:cubicBezTo>
                    <a:pt x="860" y="2"/>
                    <a:pt x="84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5013625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67" y="0"/>
                  </a:moveTo>
                  <a:cubicBezTo>
                    <a:pt x="206" y="0"/>
                    <a:pt x="54" y="116"/>
                    <a:pt x="28" y="285"/>
                  </a:cubicBezTo>
                  <a:cubicBezTo>
                    <a:pt x="1" y="491"/>
                    <a:pt x="161" y="660"/>
                    <a:pt x="358" y="660"/>
                  </a:cubicBezTo>
                  <a:lnTo>
                    <a:pt x="1473" y="660"/>
                  </a:lnTo>
                  <a:cubicBezTo>
                    <a:pt x="1678" y="660"/>
                    <a:pt x="1830" y="491"/>
                    <a:pt x="1803" y="285"/>
                  </a:cubicBezTo>
                  <a:cubicBezTo>
                    <a:pt x="1785" y="116"/>
                    <a:pt x="1633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4744802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57" y="0"/>
                  </a:moveTo>
                  <a:cubicBezTo>
                    <a:pt x="152" y="0"/>
                    <a:pt x="0" y="178"/>
                    <a:pt x="27" y="384"/>
                  </a:cubicBezTo>
                  <a:cubicBezTo>
                    <a:pt x="45" y="544"/>
                    <a:pt x="197" y="660"/>
                    <a:pt x="366" y="660"/>
                  </a:cubicBezTo>
                  <a:lnTo>
                    <a:pt x="1464" y="660"/>
                  </a:lnTo>
                  <a:cubicBezTo>
                    <a:pt x="1624" y="660"/>
                    <a:pt x="1776" y="544"/>
                    <a:pt x="1803" y="384"/>
                  </a:cubicBezTo>
                  <a:cubicBezTo>
                    <a:pt x="1829" y="178"/>
                    <a:pt x="1669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6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01057113 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岳紀伶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grpSp>
        <p:nvGrpSpPr>
          <p:cNvPr id="980" name="Google Shape;980;p64"/>
          <p:cNvGrpSpPr/>
          <p:nvPr/>
        </p:nvGrpSpPr>
        <p:grpSpPr>
          <a:xfrm>
            <a:off x="2771560" y="3218263"/>
            <a:ext cx="445990" cy="338060"/>
            <a:chOff x="3357086" y="1749551"/>
            <a:chExt cx="447063" cy="399788"/>
          </a:xfrm>
        </p:grpSpPr>
        <p:sp>
          <p:nvSpPr>
            <p:cNvPr id="981" name="Google Shape;981;p64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4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64"/>
          <p:cNvGrpSpPr/>
          <p:nvPr/>
        </p:nvGrpSpPr>
        <p:grpSpPr>
          <a:xfrm>
            <a:off x="5968776" y="3163601"/>
            <a:ext cx="426612" cy="377926"/>
            <a:chOff x="4027293" y="1726057"/>
            <a:chExt cx="427639" cy="446932"/>
          </a:xfrm>
        </p:grpSpPr>
        <p:sp>
          <p:nvSpPr>
            <p:cNvPr id="999" name="Google Shape;999;p64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4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4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4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4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4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4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4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4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4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4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4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4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4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4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4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4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4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4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64"/>
          <p:cNvSpPr/>
          <p:nvPr/>
        </p:nvSpPr>
        <p:spPr>
          <a:xfrm>
            <a:off x="5740508" y="2978100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64"/>
          <p:cNvSpPr/>
          <p:nvPr/>
        </p:nvSpPr>
        <p:spPr>
          <a:xfrm>
            <a:off x="2552700" y="3012831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4"/>
          <p:cNvSpPr txBox="1">
            <a:spLocks noGrp="1"/>
          </p:cNvSpPr>
          <p:nvPr>
            <p:ph type="title" idx="2"/>
          </p:nvPr>
        </p:nvSpPr>
        <p:spPr>
          <a:xfrm>
            <a:off x="1632725" y="3879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介紹文案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26" name="Google Shape;1026;p64"/>
          <p:cNvSpPr txBox="1">
            <a:spLocks noGrp="1"/>
          </p:cNvSpPr>
          <p:nvPr>
            <p:ph type="title" idx="3"/>
          </p:nvPr>
        </p:nvSpPr>
        <p:spPr>
          <a:xfrm>
            <a:off x="4827767" y="38799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作文文案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65"/>
          <p:cNvCxnSpPr/>
          <p:nvPr/>
        </p:nvCxnSpPr>
        <p:spPr>
          <a:xfrm>
            <a:off x="40650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6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01057132</a:t>
            </a: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柯欣辰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3" name="Google Shape;1033;p65"/>
          <p:cNvSpPr txBox="1">
            <a:spLocks noGrp="1"/>
          </p:cNvSpPr>
          <p:nvPr>
            <p:ph type="title" idx="2"/>
          </p:nvPr>
        </p:nvSpPr>
        <p:spPr>
          <a:xfrm>
            <a:off x="1644200" y="22615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demo計時賽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4" name="Google Shape;1034;p65"/>
          <p:cNvSpPr txBox="1">
            <a:spLocks noGrp="1"/>
          </p:cNvSpPr>
          <p:nvPr>
            <p:ph type="title" idx="3"/>
          </p:nvPr>
        </p:nvSpPr>
        <p:spPr>
          <a:xfrm>
            <a:off x="4316225" y="2223013"/>
            <a:ext cx="39459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排行榜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後端資料庫架設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035" name="Google Shape;1035;p65"/>
          <p:cNvSpPr/>
          <p:nvPr/>
        </p:nvSpPr>
        <p:spPr>
          <a:xfrm>
            <a:off x="2552695" y="13599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65"/>
          <p:cNvSpPr/>
          <p:nvPr/>
        </p:nvSpPr>
        <p:spPr>
          <a:xfrm>
            <a:off x="5747738" y="1359950"/>
            <a:ext cx="866400" cy="690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65"/>
          <p:cNvGrpSpPr/>
          <p:nvPr/>
        </p:nvGrpSpPr>
        <p:grpSpPr>
          <a:xfrm>
            <a:off x="2767538" y="1530840"/>
            <a:ext cx="437221" cy="348077"/>
            <a:chOff x="4017686" y="2273416"/>
            <a:chExt cx="446828" cy="446825"/>
          </a:xfrm>
        </p:grpSpPr>
        <p:sp>
          <p:nvSpPr>
            <p:cNvPr id="1038" name="Google Shape;1038;p65"/>
            <p:cNvSpPr/>
            <p:nvPr/>
          </p:nvSpPr>
          <p:spPr>
            <a:xfrm>
              <a:off x="4026584" y="2586259"/>
              <a:ext cx="158813" cy="90195"/>
            </a:xfrm>
            <a:custGeom>
              <a:avLst/>
              <a:gdLst/>
              <a:ahLst/>
              <a:cxnLst/>
              <a:rect l="l" t="t" r="r" b="b"/>
              <a:pathLst>
                <a:path w="6050" h="3436" extrusionOk="0">
                  <a:moveTo>
                    <a:pt x="2204" y="1"/>
                  </a:moveTo>
                  <a:lnTo>
                    <a:pt x="696" y="500"/>
                  </a:lnTo>
                  <a:cubicBezTo>
                    <a:pt x="277" y="643"/>
                    <a:pt x="1" y="1027"/>
                    <a:pt x="1" y="1473"/>
                  </a:cubicBezTo>
                  <a:lnTo>
                    <a:pt x="1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4" y="643"/>
                    <a:pt x="5344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5"/>
            <p:cNvSpPr/>
            <p:nvPr/>
          </p:nvSpPr>
          <p:spPr>
            <a:xfrm>
              <a:off x="4297061" y="2586259"/>
              <a:ext cx="158786" cy="90195"/>
            </a:xfrm>
            <a:custGeom>
              <a:avLst/>
              <a:gdLst/>
              <a:ahLst/>
              <a:cxnLst/>
              <a:rect l="l" t="t" r="r" b="b"/>
              <a:pathLst>
                <a:path w="6049" h="3436" extrusionOk="0">
                  <a:moveTo>
                    <a:pt x="2213" y="1"/>
                  </a:moveTo>
                  <a:lnTo>
                    <a:pt x="696" y="500"/>
                  </a:lnTo>
                  <a:cubicBezTo>
                    <a:pt x="286" y="643"/>
                    <a:pt x="0" y="1027"/>
                    <a:pt x="0" y="1473"/>
                  </a:cubicBezTo>
                  <a:lnTo>
                    <a:pt x="0" y="3435"/>
                  </a:lnTo>
                  <a:lnTo>
                    <a:pt x="6049" y="3435"/>
                  </a:lnTo>
                  <a:lnTo>
                    <a:pt x="6049" y="1473"/>
                  </a:lnTo>
                  <a:cubicBezTo>
                    <a:pt x="6049" y="1027"/>
                    <a:pt x="5763" y="643"/>
                    <a:pt x="5353" y="500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5"/>
            <p:cNvSpPr/>
            <p:nvPr/>
          </p:nvSpPr>
          <p:spPr>
            <a:xfrm>
              <a:off x="4131268" y="2586259"/>
              <a:ext cx="219922" cy="125081"/>
            </a:xfrm>
            <a:custGeom>
              <a:avLst/>
              <a:gdLst/>
              <a:ahLst/>
              <a:cxnLst/>
              <a:rect l="l" t="t" r="r" b="b"/>
              <a:pathLst>
                <a:path w="8378" h="4765" extrusionOk="0">
                  <a:moveTo>
                    <a:pt x="3060" y="1"/>
                  </a:moveTo>
                  <a:lnTo>
                    <a:pt x="973" y="696"/>
                  </a:lnTo>
                  <a:cubicBezTo>
                    <a:pt x="393" y="884"/>
                    <a:pt x="0" y="1428"/>
                    <a:pt x="0" y="2044"/>
                  </a:cubicBezTo>
                  <a:lnTo>
                    <a:pt x="0" y="4764"/>
                  </a:lnTo>
                  <a:lnTo>
                    <a:pt x="8377" y="4764"/>
                  </a:lnTo>
                  <a:lnTo>
                    <a:pt x="8377" y="2044"/>
                  </a:lnTo>
                  <a:cubicBezTo>
                    <a:pt x="8377" y="1428"/>
                    <a:pt x="7985" y="884"/>
                    <a:pt x="7405" y="696"/>
                  </a:cubicBezTo>
                  <a:lnTo>
                    <a:pt x="5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5"/>
            <p:cNvSpPr/>
            <p:nvPr/>
          </p:nvSpPr>
          <p:spPr>
            <a:xfrm>
              <a:off x="4116279" y="2353582"/>
              <a:ext cx="42184" cy="43628"/>
            </a:xfrm>
            <a:custGeom>
              <a:avLst/>
              <a:gdLst/>
              <a:ahLst/>
              <a:cxnLst/>
              <a:rect l="l" t="t" r="r" b="b"/>
              <a:pathLst>
                <a:path w="1607" h="1662" extrusionOk="0">
                  <a:moveTo>
                    <a:pt x="384" y="1"/>
                  </a:moveTo>
                  <a:cubicBezTo>
                    <a:pt x="186" y="1"/>
                    <a:pt x="0" y="157"/>
                    <a:pt x="0" y="381"/>
                  </a:cubicBezTo>
                  <a:lnTo>
                    <a:pt x="0" y="1282"/>
                  </a:lnTo>
                  <a:cubicBezTo>
                    <a:pt x="0" y="1505"/>
                    <a:pt x="186" y="1662"/>
                    <a:pt x="384" y="1662"/>
                  </a:cubicBezTo>
                  <a:cubicBezTo>
                    <a:pt x="447" y="1662"/>
                    <a:pt x="511" y="1646"/>
                    <a:pt x="571" y="1612"/>
                  </a:cubicBezTo>
                  <a:lnTo>
                    <a:pt x="1356" y="1157"/>
                  </a:lnTo>
                  <a:cubicBezTo>
                    <a:pt x="1606" y="1014"/>
                    <a:pt x="1606" y="648"/>
                    <a:pt x="1356" y="506"/>
                  </a:cubicBezTo>
                  <a:lnTo>
                    <a:pt x="571" y="51"/>
                  </a:lnTo>
                  <a:cubicBezTo>
                    <a:pt x="511" y="16"/>
                    <a:pt x="44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4243433" y="2320481"/>
              <a:ext cx="174956" cy="17351"/>
            </a:xfrm>
            <a:custGeom>
              <a:avLst/>
              <a:gdLst/>
              <a:ahLst/>
              <a:cxnLst/>
              <a:rect l="l" t="t" r="r" b="b"/>
              <a:pathLst>
                <a:path w="6665" h="661" extrusionOk="0">
                  <a:moveTo>
                    <a:pt x="340" y="0"/>
                  </a:moveTo>
                  <a:cubicBezTo>
                    <a:pt x="152" y="0"/>
                    <a:pt x="1" y="152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6326" y="660"/>
                  </a:lnTo>
                  <a:cubicBezTo>
                    <a:pt x="6513" y="660"/>
                    <a:pt x="6665" y="518"/>
                    <a:pt x="6665" y="330"/>
                  </a:cubicBezTo>
                  <a:cubicBezTo>
                    <a:pt x="6665" y="152"/>
                    <a:pt x="6513" y="0"/>
                    <a:pt x="6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4400800" y="2362402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9" y="562"/>
                  </a:cubicBezTo>
                  <a:cubicBezTo>
                    <a:pt x="161" y="625"/>
                    <a:pt x="250" y="660"/>
                    <a:pt x="331" y="660"/>
                  </a:cubicBezTo>
                  <a:cubicBezTo>
                    <a:pt x="420" y="660"/>
                    <a:pt x="509" y="625"/>
                    <a:pt x="571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4243433" y="2362402"/>
              <a:ext cx="137497" cy="17351"/>
            </a:xfrm>
            <a:custGeom>
              <a:avLst/>
              <a:gdLst/>
              <a:ahLst/>
              <a:cxnLst/>
              <a:rect l="l" t="t" r="r" b="b"/>
              <a:pathLst>
                <a:path w="5238" h="661" extrusionOk="0">
                  <a:moveTo>
                    <a:pt x="340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18"/>
                    <a:pt x="152" y="660"/>
                    <a:pt x="340" y="660"/>
                  </a:cubicBezTo>
                  <a:lnTo>
                    <a:pt x="4907" y="660"/>
                  </a:lnTo>
                  <a:cubicBezTo>
                    <a:pt x="5094" y="660"/>
                    <a:pt x="5237" y="518"/>
                    <a:pt x="5237" y="330"/>
                  </a:cubicBezTo>
                  <a:cubicBezTo>
                    <a:pt x="5237" y="143"/>
                    <a:pt x="5094" y="0"/>
                    <a:pt x="4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4280209" y="2404323"/>
              <a:ext cx="138180" cy="17351"/>
            </a:xfrm>
            <a:custGeom>
              <a:avLst/>
              <a:gdLst/>
              <a:ahLst/>
              <a:cxnLst/>
              <a:rect l="l" t="t" r="r" b="b"/>
              <a:pathLst>
                <a:path w="5264" h="661" extrusionOk="0">
                  <a:moveTo>
                    <a:pt x="330" y="0"/>
                  </a:moveTo>
                  <a:cubicBezTo>
                    <a:pt x="152" y="0"/>
                    <a:pt x="0" y="143"/>
                    <a:pt x="0" y="330"/>
                  </a:cubicBezTo>
                  <a:cubicBezTo>
                    <a:pt x="0" y="509"/>
                    <a:pt x="152" y="660"/>
                    <a:pt x="330" y="660"/>
                  </a:cubicBezTo>
                  <a:lnTo>
                    <a:pt x="4925" y="660"/>
                  </a:lnTo>
                  <a:cubicBezTo>
                    <a:pt x="5112" y="660"/>
                    <a:pt x="5264" y="509"/>
                    <a:pt x="5264" y="330"/>
                  </a:cubicBezTo>
                  <a:cubicBezTo>
                    <a:pt x="5264" y="143"/>
                    <a:pt x="5112" y="0"/>
                    <a:pt x="4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4243433" y="2404323"/>
              <a:ext cx="18060" cy="17351"/>
            </a:xfrm>
            <a:custGeom>
              <a:avLst/>
              <a:gdLst/>
              <a:ahLst/>
              <a:cxnLst/>
              <a:rect l="l" t="t" r="r" b="b"/>
              <a:pathLst>
                <a:path w="688" h="661" extrusionOk="0">
                  <a:moveTo>
                    <a:pt x="331" y="0"/>
                  </a:moveTo>
                  <a:cubicBezTo>
                    <a:pt x="152" y="0"/>
                    <a:pt x="1" y="143"/>
                    <a:pt x="1" y="330"/>
                  </a:cubicBezTo>
                  <a:cubicBezTo>
                    <a:pt x="1" y="509"/>
                    <a:pt x="143" y="660"/>
                    <a:pt x="331" y="660"/>
                  </a:cubicBezTo>
                  <a:lnTo>
                    <a:pt x="357" y="660"/>
                  </a:lnTo>
                  <a:cubicBezTo>
                    <a:pt x="536" y="660"/>
                    <a:pt x="687" y="509"/>
                    <a:pt x="687" y="330"/>
                  </a:cubicBezTo>
                  <a:cubicBezTo>
                    <a:pt x="687" y="143"/>
                    <a:pt x="53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4017686" y="2459946"/>
              <a:ext cx="446828" cy="260295"/>
            </a:xfrm>
            <a:custGeom>
              <a:avLst/>
              <a:gdLst/>
              <a:ahLst/>
              <a:cxnLst/>
              <a:rect l="l" t="t" r="r" b="b"/>
              <a:pathLst>
                <a:path w="17022" h="9916" extrusionOk="0">
                  <a:moveTo>
                    <a:pt x="8520" y="673"/>
                  </a:moveTo>
                  <a:cubicBezTo>
                    <a:pt x="9395" y="673"/>
                    <a:pt x="10135" y="1307"/>
                    <a:pt x="10287" y="2154"/>
                  </a:cubicBezTo>
                  <a:cubicBezTo>
                    <a:pt x="10081" y="2226"/>
                    <a:pt x="9876" y="2270"/>
                    <a:pt x="9662" y="2270"/>
                  </a:cubicBezTo>
                  <a:cubicBezTo>
                    <a:pt x="9118" y="2270"/>
                    <a:pt x="8618" y="2020"/>
                    <a:pt x="8288" y="1592"/>
                  </a:cubicBezTo>
                  <a:cubicBezTo>
                    <a:pt x="8226" y="1512"/>
                    <a:pt x="8128" y="1458"/>
                    <a:pt x="8030" y="1458"/>
                  </a:cubicBezTo>
                  <a:cubicBezTo>
                    <a:pt x="7923" y="1458"/>
                    <a:pt x="7824" y="1512"/>
                    <a:pt x="7762" y="1592"/>
                  </a:cubicBezTo>
                  <a:cubicBezTo>
                    <a:pt x="7503" y="1922"/>
                    <a:pt x="7137" y="2145"/>
                    <a:pt x="6736" y="2234"/>
                  </a:cubicBezTo>
                  <a:cubicBezTo>
                    <a:pt x="6852" y="1351"/>
                    <a:pt x="7610" y="673"/>
                    <a:pt x="8520" y="673"/>
                  </a:cubicBezTo>
                  <a:close/>
                  <a:moveTo>
                    <a:pt x="3358" y="1922"/>
                  </a:moveTo>
                  <a:cubicBezTo>
                    <a:pt x="3369" y="1922"/>
                    <a:pt x="3380" y="1922"/>
                    <a:pt x="3391" y="1922"/>
                  </a:cubicBezTo>
                  <a:cubicBezTo>
                    <a:pt x="4042" y="1931"/>
                    <a:pt x="4559" y="2484"/>
                    <a:pt x="4559" y="3144"/>
                  </a:cubicBezTo>
                  <a:lnTo>
                    <a:pt x="4559" y="3519"/>
                  </a:lnTo>
                  <a:cubicBezTo>
                    <a:pt x="4559" y="3929"/>
                    <a:pt x="4345" y="4295"/>
                    <a:pt x="4024" y="4509"/>
                  </a:cubicBezTo>
                  <a:cubicBezTo>
                    <a:pt x="4006" y="4518"/>
                    <a:pt x="3988" y="4527"/>
                    <a:pt x="3971" y="4545"/>
                  </a:cubicBezTo>
                  <a:cubicBezTo>
                    <a:pt x="3792" y="4652"/>
                    <a:pt x="3587" y="4715"/>
                    <a:pt x="3364" y="4715"/>
                  </a:cubicBezTo>
                  <a:cubicBezTo>
                    <a:pt x="3141" y="4715"/>
                    <a:pt x="2927" y="4652"/>
                    <a:pt x="2748" y="4545"/>
                  </a:cubicBezTo>
                  <a:cubicBezTo>
                    <a:pt x="2730" y="4527"/>
                    <a:pt x="2713" y="4518"/>
                    <a:pt x="2695" y="4509"/>
                  </a:cubicBezTo>
                  <a:cubicBezTo>
                    <a:pt x="2374" y="4295"/>
                    <a:pt x="2168" y="3929"/>
                    <a:pt x="2168" y="3519"/>
                  </a:cubicBezTo>
                  <a:lnTo>
                    <a:pt x="2168" y="3118"/>
                  </a:lnTo>
                  <a:cubicBezTo>
                    <a:pt x="2168" y="2459"/>
                    <a:pt x="2695" y="1922"/>
                    <a:pt x="3358" y="1922"/>
                  </a:cubicBezTo>
                  <a:close/>
                  <a:moveTo>
                    <a:pt x="13678" y="1931"/>
                  </a:moveTo>
                  <a:cubicBezTo>
                    <a:pt x="13683" y="1931"/>
                    <a:pt x="13689" y="1931"/>
                    <a:pt x="13694" y="1931"/>
                  </a:cubicBezTo>
                  <a:cubicBezTo>
                    <a:pt x="14346" y="1949"/>
                    <a:pt x="14863" y="2502"/>
                    <a:pt x="14863" y="3153"/>
                  </a:cubicBezTo>
                  <a:lnTo>
                    <a:pt x="14863" y="3528"/>
                  </a:lnTo>
                  <a:cubicBezTo>
                    <a:pt x="14863" y="3947"/>
                    <a:pt x="14658" y="4304"/>
                    <a:pt x="14337" y="4527"/>
                  </a:cubicBezTo>
                  <a:cubicBezTo>
                    <a:pt x="14310" y="4536"/>
                    <a:pt x="14292" y="4545"/>
                    <a:pt x="14274" y="4563"/>
                  </a:cubicBezTo>
                  <a:cubicBezTo>
                    <a:pt x="14096" y="4661"/>
                    <a:pt x="13891" y="4723"/>
                    <a:pt x="13668" y="4723"/>
                  </a:cubicBezTo>
                  <a:cubicBezTo>
                    <a:pt x="13445" y="4723"/>
                    <a:pt x="13239" y="4661"/>
                    <a:pt x="13061" y="4563"/>
                  </a:cubicBezTo>
                  <a:cubicBezTo>
                    <a:pt x="13043" y="4545"/>
                    <a:pt x="13025" y="4536"/>
                    <a:pt x="12999" y="4527"/>
                  </a:cubicBezTo>
                  <a:cubicBezTo>
                    <a:pt x="12677" y="4304"/>
                    <a:pt x="12472" y="3947"/>
                    <a:pt x="12472" y="3528"/>
                  </a:cubicBezTo>
                  <a:lnTo>
                    <a:pt x="12472" y="3127"/>
                  </a:lnTo>
                  <a:cubicBezTo>
                    <a:pt x="12472" y="2463"/>
                    <a:pt x="13016" y="1931"/>
                    <a:pt x="13678" y="1931"/>
                  </a:cubicBezTo>
                  <a:close/>
                  <a:moveTo>
                    <a:pt x="8021" y="2288"/>
                  </a:moveTo>
                  <a:cubicBezTo>
                    <a:pt x="8467" y="2698"/>
                    <a:pt x="9047" y="2930"/>
                    <a:pt x="9662" y="2930"/>
                  </a:cubicBezTo>
                  <a:cubicBezTo>
                    <a:pt x="9876" y="2930"/>
                    <a:pt x="10099" y="2904"/>
                    <a:pt x="10313" y="2841"/>
                  </a:cubicBezTo>
                  <a:lnTo>
                    <a:pt x="10313" y="3020"/>
                  </a:lnTo>
                  <a:cubicBezTo>
                    <a:pt x="10313" y="3644"/>
                    <a:pt x="9992" y="4188"/>
                    <a:pt x="9502" y="4518"/>
                  </a:cubicBezTo>
                  <a:cubicBezTo>
                    <a:pt x="9484" y="4527"/>
                    <a:pt x="9457" y="4536"/>
                    <a:pt x="9439" y="4554"/>
                  </a:cubicBezTo>
                  <a:cubicBezTo>
                    <a:pt x="9163" y="4715"/>
                    <a:pt x="8850" y="4813"/>
                    <a:pt x="8511" y="4813"/>
                  </a:cubicBezTo>
                  <a:cubicBezTo>
                    <a:pt x="8181" y="4813"/>
                    <a:pt x="7860" y="4715"/>
                    <a:pt x="7592" y="4554"/>
                  </a:cubicBezTo>
                  <a:cubicBezTo>
                    <a:pt x="7575" y="4536"/>
                    <a:pt x="7548" y="4527"/>
                    <a:pt x="7521" y="4518"/>
                  </a:cubicBezTo>
                  <a:cubicBezTo>
                    <a:pt x="7039" y="4188"/>
                    <a:pt x="6718" y="3644"/>
                    <a:pt x="6718" y="3020"/>
                  </a:cubicBezTo>
                  <a:lnTo>
                    <a:pt x="6718" y="2904"/>
                  </a:lnTo>
                  <a:cubicBezTo>
                    <a:pt x="7209" y="2841"/>
                    <a:pt x="7664" y="2627"/>
                    <a:pt x="8021" y="2288"/>
                  </a:cubicBezTo>
                  <a:close/>
                  <a:moveTo>
                    <a:pt x="7503" y="5259"/>
                  </a:moveTo>
                  <a:lnTo>
                    <a:pt x="7503" y="5259"/>
                  </a:lnTo>
                  <a:cubicBezTo>
                    <a:pt x="7815" y="5401"/>
                    <a:pt x="8154" y="5473"/>
                    <a:pt x="8520" y="5473"/>
                  </a:cubicBezTo>
                  <a:cubicBezTo>
                    <a:pt x="8877" y="5473"/>
                    <a:pt x="9225" y="5401"/>
                    <a:pt x="9528" y="5259"/>
                  </a:cubicBezTo>
                  <a:lnTo>
                    <a:pt x="9528" y="5259"/>
                  </a:lnTo>
                  <a:lnTo>
                    <a:pt x="8520" y="6267"/>
                  </a:lnTo>
                  <a:lnTo>
                    <a:pt x="7503" y="5259"/>
                  </a:lnTo>
                  <a:close/>
                  <a:moveTo>
                    <a:pt x="4211" y="5178"/>
                  </a:moveTo>
                  <a:lnTo>
                    <a:pt x="4809" y="5375"/>
                  </a:lnTo>
                  <a:cubicBezTo>
                    <a:pt x="4310" y="5687"/>
                    <a:pt x="3997" y="6240"/>
                    <a:pt x="3997" y="6856"/>
                  </a:cubicBezTo>
                  <a:lnTo>
                    <a:pt x="3997" y="7917"/>
                  </a:lnTo>
                  <a:lnTo>
                    <a:pt x="670" y="7917"/>
                  </a:lnTo>
                  <a:lnTo>
                    <a:pt x="670" y="6285"/>
                  </a:lnTo>
                  <a:cubicBezTo>
                    <a:pt x="670" y="5981"/>
                    <a:pt x="857" y="5723"/>
                    <a:pt x="1143" y="5624"/>
                  </a:cubicBezTo>
                  <a:lnTo>
                    <a:pt x="2507" y="5178"/>
                  </a:lnTo>
                  <a:cubicBezTo>
                    <a:pt x="2766" y="5312"/>
                    <a:pt x="3052" y="5384"/>
                    <a:pt x="3364" y="5384"/>
                  </a:cubicBezTo>
                  <a:cubicBezTo>
                    <a:pt x="3667" y="5384"/>
                    <a:pt x="3962" y="5312"/>
                    <a:pt x="4211" y="5178"/>
                  </a:cubicBezTo>
                  <a:close/>
                  <a:moveTo>
                    <a:pt x="14515" y="5178"/>
                  </a:moveTo>
                  <a:lnTo>
                    <a:pt x="15889" y="5624"/>
                  </a:lnTo>
                  <a:cubicBezTo>
                    <a:pt x="16166" y="5723"/>
                    <a:pt x="16362" y="5990"/>
                    <a:pt x="16362" y="6285"/>
                  </a:cubicBezTo>
                  <a:lnTo>
                    <a:pt x="16362" y="7917"/>
                  </a:lnTo>
                  <a:lnTo>
                    <a:pt x="13034" y="7917"/>
                  </a:lnTo>
                  <a:lnTo>
                    <a:pt x="13034" y="6856"/>
                  </a:lnTo>
                  <a:cubicBezTo>
                    <a:pt x="13034" y="6240"/>
                    <a:pt x="12722" y="5687"/>
                    <a:pt x="12214" y="5375"/>
                  </a:cubicBezTo>
                  <a:lnTo>
                    <a:pt x="12802" y="5178"/>
                  </a:lnTo>
                  <a:cubicBezTo>
                    <a:pt x="13061" y="5312"/>
                    <a:pt x="13355" y="5384"/>
                    <a:pt x="13659" y="5384"/>
                  </a:cubicBezTo>
                  <a:cubicBezTo>
                    <a:pt x="13971" y="5384"/>
                    <a:pt x="14265" y="5312"/>
                    <a:pt x="14515" y="5178"/>
                  </a:cubicBezTo>
                  <a:close/>
                  <a:moveTo>
                    <a:pt x="10331" y="5393"/>
                  </a:moveTo>
                  <a:lnTo>
                    <a:pt x="11625" y="5821"/>
                  </a:lnTo>
                  <a:cubicBezTo>
                    <a:pt x="12071" y="5972"/>
                    <a:pt x="12374" y="6383"/>
                    <a:pt x="12374" y="6856"/>
                  </a:cubicBezTo>
                  <a:lnTo>
                    <a:pt x="12374" y="9246"/>
                  </a:lnTo>
                  <a:lnTo>
                    <a:pt x="11509" y="9246"/>
                  </a:lnTo>
                  <a:lnTo>
                    <a:pt x="11509" y="8096"/>
                  </a:lnTo>
                  <a:cubicBezTo>
                    <a:pt x="11509" y="7926"/>
                    <a:pt x="11393" y="7783"/>
                    <a:pt x="11223" y="7757"/>
                  </a:cubicBezTo>
                  <a:cubicBezTo>
                    <a:pt x="11208" y="7755"/>
                    <a:pt x="11192" y="7754"/>
                    <a:pt x="11176" y="7754"/>
                  </a:cubicBezTo>
                  <a:cubicBezTo>
                    <a:pt x="10992" y="7754"/>
                    <a:pt x="10840" y="7897"/>
                    <a:pt x="10840" y="8087"/>
                  </a:cubicBezTo>
                  <a:lnTo>
                    <a:pt x="10840" y="9246"/>
                  </a:lnTo>
                  <a:lnTo>
                    <a:pt x="6183" y="9246"/>
                  </a:lnTo>
                  <a:lnTo>
                    <a:pt x="6183" y="8096"/>
                  </a:lnTo>
                  <a:cubicBezTo>
                    <a:pt x="6183" y="7926"/>
                    <a:pt x="6067" y="7783"/>
                    <a:pt x="5906" y="7757"/>
                  </a:cubicBezTo>
                  <a:cubicBezTo>
                    <a:pt x="5891" y="7755"/>
                    <a:pt x="5875" y="7754"/>
                    <a:pt x="5859" y="7754"/>
                  </a:cubicBezTo>
                  <a:cubicBezTo>
                    <a:pt x="5675" y="7754"/>
                    <a:pt x="5523" y="7897"/>
                    <a:pt x="5523" y="8087"/>
                  </a:cubicBezTo>
                  <a:lnTo>
                    <a:pt x="5523" y="9246"/>
                  </a:lnTo>
                  <a:lnTo>
                    <a:pt x="4657" y="9246"/>
                  </a:lnTo>
                  <a:lnTo>
                    <a:pt x="4657" y="6856"/>
                  </a:lnTo>
                  <a:cubicBezTo>
                    <a:pt x="4657" y="6383"/>
                    <a:pt x="4961" y="5972"/>
                    <a:pt x="5398" y="5821"/>
                  </a:cubicBezTo>
                  <a:lnTo>
                    <a:pt x="6700" y="5393"/>
                  </a:lnTo>
                  <a:lnTo>
                    <a:pt x="8279" y="6972"/>
                  </a:lnTo>
                  <a:cubicBezTo>
                    <a:pt x="8342" y="7043"/>
                    <a:pt x="8431" y="7070"/>
                    <a:pt x="8511" y="7070"/>
                  </a:cubicBezTo>
                  <a:cubicBezTo>
                    <a:pt x="8601" y="7070"/>
                    <a:pt x="8681" y="7043"/>
                    <a:pt x="8752" y="6972"/>
                  </a:cubicBezTo>
                  <a:lnTo>
                    <a:pt x="10331" y="5393"/>
                  </a:lnTo>
                  <a:close/>
                  <a:moveTo>
                    <a:pt x="8500" y="1"/>
                  </a:moveTo>
                  <a:cubicBezTo>
                    <a:pt x="8457" y="1"/>
                    <a:pt x="8413" y="2"/>
                    <a:pt x="8369" y="4"/>
                  </a:cubicBezTo>
                  <a:cubicBezTo>
                    <a:pt x="7066" y="85"/>
                    <a:pt x="6058" y="1182"/>
                    <a:pt x="6058" y="2493"/>
                  </a:cubicBezTo>
                  <a:lnTo>
                    <a:pt x="6058" y="3020"/>
                  </a:lnTo>
                  <a:cubicBezTo>
                    <a:pt x="6058" y="3662"/>
                    <a:pt x="6299" y="4251"/>
                    <a:pt x="6709" y="4679"/>
                  </a:cubicBezTo>
                  <a:lnTo>
                    <a:pt x="5781" y="4991"/>
                  </a:lnTo>
                  <a:lnTo>
                    <a:pt x="4818" y="4670"/>
                  </a:lnTo>
                  <a:cubicBezTo>
                    <a:pt x="5068" y="4358"/>
                    <a:pt x="5219" y="3956"/>
                    <a:pt x="5219" y="3519"/>
                  </a:cubicBezTo>
                  <a:lnTo>
                    <a:pt x="5219" y="3144"/>
                  </a:lnTo>
                  <a:cubicBezTo>
                    <a:pt x="5219" y="2105"/>
                    <a:pt x="4387" y="1251"/>
                    <a:pt x="3359" y="1251"/>
                  </a:cubicBezTo>
                  <a:cubicBezTo>
                    <a:pt x="3328" y="1251"/>
                    <a:pt x="3297" y="1252"/>
                    <a:pt x="3266" y="1253"/>
                  </a:cubicBezTo>
                  <a:cubicBezTo>
                    <a:pt x="2284" y="1307"/>
                    <a:pt x="1499" y="2119"/>
                    <a:pt x="1499" y="3118"/>
                  </a:cubicBezTo>
                  <a:lnTo>
                    <a:pt x="1499" y="3519"/>
                  </a:lnTo>
                  <a:cubicBezTo>
                    <a:pt x="1499" y="3956"/>
                    <a:pt x="1651" y="4358"/>
                    <a:pt x="1910" y="4679"/>
                  </a:cubicBezTo>
                  <a:lnTo>
                    <a:pt x="937" y="5000"/>
                  </a:lnTo>
                  <a:cubicBezTo>
                    <a:pt x="375" y="5178"/>
                    <a:pt x="1" y="5696"/>
                    <a:pt x="1" y="6285"/>
                  </a:cubicBezTo>
                  <a:lnTo>
                    <a:pt x="1" y="8247"/>
                  </a:lnTo>
                  <a:cubicBezTo>
                    <a:pt x="1" y="8435"/>
                    <a:pt x="152" y="8586"/>
                    <a:pt x="340" y="8586"/>
                  </a:cubicBezTo>
                  <a:lnTo>
                    <a:pt x="3997" y="8586"/>
                  </a:lnTo>
                  <a:lnTo>
                    <a:pt x="3997" y="9576"/>
                  </a:lnTo>
                  <a:cubicBezTo>
                    <a:pt x="3997" y="9764"/>
                    <a:pt x="4140" y="9915"/>
                    <a:pt x="4327" y="9915"/>
                  </a:cubicBezTo>
                  <a:lnTo>
                    <a:pt x="12704" y="9915"/>
                  </a:lnTo>
                  <a:cubicBezTo>
                    <a:pt x="12892" y="9915"/>
                    <a:pt x="13034" y="9764"/>
                    <a:pt x="13034" y="9576"/>
                  </a:cubicBezTo>
                  <a:lnTo>
                    <a:pt x="13034" y="8586"/>
                  </a:lnTo>
                  <a:lnTo>
                    <a:pt x="16692" y="8586"/>
                  </a:lnTo>
                  <a:cubicBezTo>
                    <a:pt x="16879" y="8586"/>
                    <a:pt x="17022" y="8435"/>
                    <a:pt x="17022" y="8247"/>
                  </a:cubicBezTo>
                  <a:lnTo>
                    <a:pt x="17022" y="6285"/>
                  </a:lnTo>
                  <a:cubicBezTo>
                    <a:pt x="17022" y="5696"/>
                    <a:pt x="16647" y="5178"/>
                    <a:pt x="16094" y="5000"/>
                  </a:cubicBezTo>
                  <a:lnTo>
                    <a:pt x="15122" y="4679"/>
                  </a:lnTo>
                  <a:cubicBezTo>
                    <a:pt x="15381" y="4358"/>
                    <a:pt x="15532" y="3956"/>
                    <a:pt x="15532" y="3519"/>
                  </a:cubicBezTo>
                  <a:lnTo>
                    <a:pt x="15532" y="3144"/>
                  </a:lnTo>
                  <a:cubicBezTo>
                    <a:pt x="15532" y="2105"/>
                    <a:pt x="14691" y="1251"/>
                    <a:pt x="13663" y="1251"/>
                  </a:cubicBezTo>
                  <a:cubicBezTo>
                    <a:pt x="13632" y="1251"/>
                    <a:pt x="13601" y="1252"/>
                    <a:pt x="13570" y="1253"/>
                  </a:cubicBezTo>
                  <a:cubicBezTo>
                    <a:pt x="12588" y="1307"/>
                    <a:pt x="11803" y="2119"/>
                    <a:pt x="11803" y="3118"/>
                  </a:cubicBezTo>
                  <a:lnTo>
                    <a:pt x="11803" y="3510"/>
                  </a:lnTo>
                  <a:cubicBezTo>
                    <a:pt x="11803" y="3956"/>
                    <a:pt x="11955" y="4358"/>
                    <a:pt x="12214" y="4679"/>
                  </a:cubicBezTo>
                  <a:lnTo>
                    <a:pt x="11250" y="5000"/>
                  </a:lnTo>
                  <a:lnTo>
                    <a:pt x="10313" y="4688"/>
                  </a:lnTo>
                  <a:cubicBezTo>
                    <a:pt x="10724" y="4251"/>
                    <a:pt x="10974" y="3662"/>
                    <a:pt x="10974" y="3011"/>
                  </a:cubicBezTo>
                  <a:lnTo>
                    <a:pt x="10974" y="2466"/>
                  </a:lnTo>
                  <a:cubicBezTo>
                    <a:pt x="10974" y="2413"/>
                    <a:pt x="10974" y="2368"/>
                    <a:pt x="10974" y="2324"/>
                  </a:cubicBezTo>
                  <a:cubicBezTo>
                    <a:pt x="10974" y="2324"/>
                    <a:pt x="10974" y="2324"/>
                    <a:pt x="10974" y="2315"/>
                  </a:cubicBezTo>
                  <a:cubicBezTo>
                    <a:pt x="10896" y="1028"/>
                    <a:pt x="9815" y="1"/>
                    <a:pt x="8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4017686" y="2273416"/>
              <a:ext cx="446828" cy="228113"/>
            </a:xfrm>
            <a:custGeom>
              <a:avLst/>
              <a:gdLst/>
              <a:ahLst/>
              <a:cxnLst/>
              <a:rect l="l" t="t" r="r" b="b"/>
              <a:pathLst>
                <a:path w="17022" h="8690" extrusionOk="0">
                  <a:moveTo>
                    <a:pt x="1669" y="0"/>
                  </a:moveTo>
                  <a:cubicBezTo>
                    <a:pt x="750" y="0"/>
                    <a:pt x="1" y="741"/>
                    <a:pt x="1" y="1660"/>
                  </a:cubicBezTo>
                  <a:lnTo>
                    <a:pt x="1" y="6423"/>
                  </a:lnTo>
                  <a:cubicBezTo>
                    <a:pt x="1" y="7458"/>
                    <a:pt x="928" y="7779"/>
                    <a:pt x="1660" y="7779"/>
                  </a:cubicBezTo>
                  <a:lnTo>
                    <a:pt x="5193" y="7779"/>
                  </a:lnTo>
                  <a:cubicBezTo>
                    <a:pt x="5211" y="7779"/>
                    <a:pt x="5228" y="7770"/>
                    <a:pt x="5246" y="7761"/>
                  </a:cubicBezTo>
                  <a:cubicBezTo>
                    <a:pt x="5550" y="7467"/>
                    <a:pt x="5344" y="7110"/>
                    <a:pt x="5059" y="7110"/>
                  </a:cubicBezTo>
                  <a:lnTo>
                    <a:pt x="1669" y="7110"/>
                  </a:lnTo>
                  <a:cubicBezTo>
                    <a:pt x="1116" y="7110"/>
                    <a:pt x="670" y="6664"/>
                    <a:pt x="670" y="6111"/>
                  </a:cubicBezTo>
                  <a:lnTo>
                    <a:pt x="670" y="1660"/>
                  </a:lnTo>
                  <a:cubicBezTo>
                    <a:pt x="670" y="1106"/>
                    <a:pt x="1116" y="660"/>
                    <a:pt x="1669" y="660"/>
                  </a:cubicBezTo>
                  <a:lnTo>
                    <a:pt x="15363" y="660"/>
                  </a:lnTo>
                  <a:cubicBezTo>
                    <a:pt x="15916" y="660"/>
                    <a:pt x="16362" y="1106"/>
                    <a:pt x="16362" y="1660"/>
                  </a:cubicBezTo>
                  <a:lnTo>
                    <a:pt x="16362" y="6111"/>
                  </a:lnTo>
                  <a:cubicBezTo>
                    <a:pt x="16362" y="6664"/>
                    <a:pt x="15916" y="7110"/>
                    <a:pt x="15363" y="7110"/>
                  </a:cubicBezTo>
                  <a:lnTo>
                    <a:pt x="12874" y="7110"/>
                  </a:lnTo>
                  <a:cubicBezTo>
                    <a:pt x="12802" y="7110"/>
                    <a:pt x="12740" y="7137"/>
                    <a:pt x="12677" y="7173"/>
                  </a:cubicBezTo>
                  <a:lnTo>
                    <a:pt x="11937" y="7708"/>
                  </a:lnTo>
                  <a:lnTo>
                    <a:pt x="11937" y="7440"/>
                  </a:lnTo>
                  <a:cubicBezTo>
                    <a:pt x="11937" y="7262"/>
                    <a:pt x="11794" y="7110"/>
                    <a:pt x="11607" y="7110"/>
                  </a:cubicBezTo>
                  <a:lnTo>
                    <a:pt x="10884" y="7110"/>
                  </a:lnTo>
                  <a:cubicBezTo>
                    <a:pt x="10715" y="7110"/>
                    <a:pt x="10563" y="7226"/>
                    <a:pt x="10536" y="7396"/>
                  </a:cubicBezTo>
                  <a:cubicBezTo>
                    <a:pt x="10510" y="7601"/>
                    <a:pt x="10670" y="7779"/>
                    <a:pt x="10866" y="7779"/>
                  </a:cubicBezTo>
                  <a:lnTo>
                    <a:pt x="11277" y="7779"/>
                  </a:lnTo>
                  <a:lnTo>
                    <a:pt x="11277" y="8350"/>
                  </a:lnTo>
                  <a:cubicBezTo>
                    <a:pt x="11277" y="8448"/>
                    <a:pt x="11313" y="8547"/>
                    <a:pt x="11393" y="8618"/>
                  </a:cubicBezTo>
                  <a:cubicBezTo>
                    <a:pt x="11455" y="8662"/>
                    <a:pt x="11536" y="8689"/>
                    <a:pt x="11607" y="8689"/>
                  </a:cubicBezTo>
                  <a:cubicBezTo>
                    <a:pt x="11678" y="8689"/>
                    <a:pt x="11741" y="8671"/>
                    <a:pt x="11803" y="8627"/>
                  </a:cubicBezTo>
                  <a:lnTo>
                    <a:pt x="12981" y="7779"/>
                  </a:lnTo>
                  <a:lnTo>
                    <a:pt x="15363" y="7779"/>
                  </a:lnTo>
                  <a:cubicBezTo>
                    <a:pt x="16282" y="7779"/>
                    <a:pt x="17022" y="7030"/>
                    <a:pt x="17022" y="6111"/>
                  </a:cubicBezTo>
                  <a:lnTo>
                    <a:pt x="17022" y="1660"/>
                  </a:lnTo>
                  <a:cubicBezTo>
                    <a:pt x="17022" y="741"/>
                    <a:pt x="16282" y="0"/>
                    <a:pt x="15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4060551" y="2315336"/>
              <a:ext cx="146606" cy="120383"/>
            </a:xfrm>
            <a:custGeom>
              <a:avLst/>
              <a:gdLst/>
              <a:ahLst/>
              <a:cxnLst/>
              <a:rect l="l" t="t" r="r" b="b"/>
              <a:pathLst>
                <a:path w="5585" h="4586" extrusionOk="0">
                  <a:moveTo>
                    <a:pt x="4657" y="660"/>
                  </a:moveTo>
                  <a:cubicBezTo>
                    <a:pt x="4800" y="660"/>
                    <a:pt x="4916" y="776"/>
                    <a:pt x="4916" y="928"/>
                  </a:cubicBezTo>
                  <a:lnTo>
                    <a:pt x="4916" y="3649"/>
                  </a:lnTo>
                  <a:cubicBezTo>
                    <a:pt x="4916" y="3800"/>
                    <a:pt x="4800" y="3916"/>
                    <a:pt x="4657" y="3916"/>
                  </a:cubicBezTo>
                  <a:lnTo>
                    <a:pt x="928" y="3916"/>
                  </a:lnTo>
                  <a:cubicBezTo>
                    <a:pt x="785" y="3916"/>
                    <a:pt x="660" y="3800"/>
                    <a:pt x="660" y="3649"/>
                  </a:cubicBezTo>
                  <a:lnTo>
                    <a:pt x="660" y="928"/>
                  </a:lnTo>
                  <a:cubicBezTo>
                    <a:pt x="660" y="776"/>
                    <a:pt x="785" y="660"/>
                    <a:pt x="928" y="660"/>
                  </a:cubicBezTo>
                  <a:close/>
                  <a:moveTo>
                    <a:pt x="928" y="0"/>
                  </a:moveTo>
                  <a:cubicBezTo>
                    <a:pt x="419" y="0"/>
                    <a:pt x="0" y="410"/>
                    <a:pt x="0" y="928"/>
                  </a:cubicBezTo>
                  <a:lnTo>
                    <a:pt x="0" y="3649"/>
                  </a:lnTo>
                  <a:cubicBezTo>
                    <a:pt x="0" y="4166"/>
                    <a:pt x="419" y="4585"/>
                    <a:pt x="928" y="4585"/>
                  </a:cubicBezTo>
                  <a:lnTo>
                    <a:pt x="4657" y="4585"/>
                  </a:lnTo>
                  <a:cubicBezTo>
                    <a:pt x="5165" y="4585"/>
                    <a:pt x="5585" y="4166"/>
                    <a:pt x="5585" y="3649"/>
                  </a:cubicBezTo>
                  <a:lnTo>
                    <a:pt x="5585" y="928"/>
                  </a:lnTo>
                  <a:cubicBezTo>
                    <a:pt x="5585" y="410"/>
                    <a:pt x="5165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4107617" y="2344762"/>
              <a:ext cx="57855" cy="61215"/>
            </a:xfrm>
            <a:custGeom>
              <a:avLst/>
              <a:gdLst/>
              <a:ahLst/>
              <a:cxnLst/>
              <a:rect l="l" t="t" r="r" b="b"/>
              <a:pathLst>
                <a:path w="2204" h="2332" extrusionOk="0">
                  <a:moveTo>
                    <a:pt x="732" y="672"/>
                  </a:moveTo>
                  <a:lnTo>
                    <a:pt x="1517" y="1127"/>
                  </a:lnTo>
                  <a:cubicBezTo>
                    <a:pt x="1526" y="1136"/>
                    <a:pt x="1544" y="1145"/>
                    <a:pt x="1544" y="1172"/>
                  </a:cubicBezTo>
                  <a:cubicBezTo>
                    <a:pt x="1544" y="1190"/>
                    <a:pt x="1526" y="1207"/>
                    <a:pt x="1517" y="1207"/>
                  </a:cubicBezTo>
                  <a:lnTo>
                    <a:pt x="732" y="1662"/>
                  </a:lnTo>
                  <a:cubicBezTo>
                    <a:pt x="732" y="1662"/>
                    <a:pt x="724" y="1666"/>
                    <a:pt x="711" y="1666"/>
                  </a:cubicBezTo>
                  <a:cubicBezTo>
                    <a:pt x="704" y="1666"/>
                    <a:pt x="696" y="1665"/>
                    <a:pt x="687" y="1662"/>
                  </a:cubicBezTo>
                  <a:cubicBezTo>
                    <a:pt x="669" y="1645"/>
                    <a:pt x="669" y="1627"/>
                    <a:pt x="669" y="1618"/>
                  </a:cubicBezTo>
                  <a:lnTo>
                    <a:pt x="669" y="717"/>
                  </a:lnTo>
                  <a:cubicBezTo>
                    <a:pt x="669" y="708"/>
                    <a:pt x="669" y="690"/>
                    <a:pt x="687" y="672"/>
                  </a:cubicBezTo>
                  <a:close/>
                  <a:moveTo>
                    <a:pt x="713" y="1"/>
                  </a:moveTo>
                  <a:cubicBezTo>
                    <a:pt x="591" y="1"/>
                    <a:pt x="469" y="34"/>
                    <a:pt x="357" y="101"/>
                  </a:cubicBezTo>
                  <a:cubicBezTo>
                    <a:pt x="134" y="226"/>
                    <a:pt x="0" y="458"/>
                    <a:pt x="0" y="717"/>
                  </a:cubicBezTo>
                  <a:lnTo>
                    <a:pt x="0" y="1609"/>
                  </a:lnTo>
                  <a:cubicBezTo>
                    <a:pt x="0" y="1859"/>
                    <a:pt x="125" y="2091"/>
                    <a:pt x="339" y="2224"/>
                  </a:cubicBezTo>
                  <a:cubicBezTo>
                    <a:pt x="455" y="2296"/>
                    <a:pt x="580" y="2331"/>
                    <a:pt x="714" y="2331"/>
                  </a:cubicBezTo>
                  <a:cubicBezTo>
                    <a:pt x="830" y="2331"/>
                    <a:pt x="955" y="2305"/>
                    <a:pt x="1062" y="2233"/>
                  </a:cubicBezTo>
                  <a:lnTo>
                    <a:pt x="1856" y="1778"/>
                  </a:lnTo>
                  <a:cubicBezTo>
                    <a:pt x="2070" y="1653"/>
                    <a:pt x="2204" y="1422"/>
                    <a:pt x="2204" y="1172"/>
                  </a:cubicBezTo>
                  <a:cubicBezTo>
                    <a:pt x="2204" y="913"/>
                    <a:pt x="2070" y="681"/>
                    <a:pt x="1856" y="556"/>
                  </a:cubicBezTo>
                  <a:lnTo>
                    <a:pt x="1062" y="101"/>
                  </a:lnTo>
                  <a:cubicBezTo>
                    <a:pt x="955" y="34"/>
                    <a:pt x="834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4232434" y="266167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20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65"/>
          <p:cNvGrpSpPr/>
          <p:nvPr/>
        </p:nvGrpSpPr>
        <p:grpSpPr>
          <a:xfrm>
            <a:off x="5962599" y="1530840"/>
            <a:ext cx="437246" cy="348077"/>
            <a:chOff x="4678285" y="2273416"/>
            <a:chExt cx="446854" cy="446826"/>
          </a:xfrm>
        </p:grpSpPr>
        <p:sp>
          <p:nvSpPr>
            <p:cNvPr id="1053" name="Google Shape;1053;p65"/>
            <p:cNvSpPr/>
            <p:nvPr/>
          </p:nvSpPr>
          <p:spPr>
            <a:xfrm>
              <a:off x="4820899" y="2465432"/>
              <a:ext cx="162566" cy="162304"/>
            </a:xfrm>
            <a:custGeom>
              <a:avLst/>
              <a:gdLst/>
              <a:ahLst/>
              <a:cxnLst/>
              <a:rect l="l" t="t" r="r" b="b"/>
              <a:pathLst>
                <a:path w="6193" h="6183" extrusionOk="0">
                  <a:moveTo>
                    <a:pt x="3096" y="0"/>
                  </a:moveTo>
                  <a:cubicBezTo>
                    <a:pt x="1393" y="0"/>
                    <a:pt x="1" y="1383"/>
                    <a:pt x="1" y="3087"/>
                  </a:cubicBezTo>
                  <a:cubicBezTo>
                    <a:pt x="1" y="4800"/>
                    <a:pt x="1393" y="6183"/>
                    <a:pt x="3096" y="6183"/>
                  </a:cubicBezTo>
                  <a:cubicBezTo>
                    <a:pt x="4800" y="6183"/>
                    <a:pt x="6192" y="4800"/>
                    <a:pt x="6192" y="3087"/>
                  </a:cubicBezTo>
                  <a:cubicBezTo>
                    <a:pt x="6192" y="1383"/>
                    <a:pt x="4800" y="0"/>
                    <a:pt x="3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5"/>
            <p:cNvSpPr/>
            <p:nvPr/>
          </p:nvSpPr>
          <p:spPr>
            <a:xfrm>
              <a:off x="4686947" y="2662593"/>
              <a:ext cx="429529" cy="48746"/>
            </a:xfrm>
            <a:custGeom>
              <a:avLst/>
              <a:gdLst/>
              <a:ahLst/>
              <a:cxnLst/>
              <a:rect l="l" t="t" r="r" b="b"/>
              <a:pathLst>
                <a:path w="16363" h="1857" extrusionOk="0">
                  <a:moveTo>
                    <a:pt x="1" y="1"/>
                  </a:moveTo>
                  <a:lnTo>
                    <a:pt x="1" y="608"/>
                  </a:lnTo>
                  <a:cubicBezTo>
                    <a:pt x="1" y="1294"/>
                    <a:pt x="563" y="1856"/>
                    <a:pt x="1259" y="1856"/>
                  </a:cubicBezTo>
                  <a:lnTo>
                    <a:pt x="15104" y="1856"/>
                  </a:lnTo>
                  <a:cubicBezTo>
                    <a:pt x="15800" y="1856"/>
                    <a:pt x="16362" y="1294"/>
                    <a:pt x="16362" y="608"/>
                  </a:cubicBezTo>
                  <a:lnTo>
                    <a:pt x="16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5"/>
            <p:cNvSpPr/>
            <p:nvPr/>
          </p:nvSpPr>
          <p:spPr>
            <a:xfrm>
              <a:off x="5009661" y="2295177"/>
              <a:ext cx="88069" cy="75442"/>
            </a:xfrm>
            <a:custGeom>
              <a:avLst/>
              <a:gdLst/>
              <a:ahLst/>
              <a:cxnLst/>
              <a:rect l="l" t="t" r="r" b="b"/>
              <a:pathLst>
                <a:path w="3355" h="2874" extrusionOk="0">
                  <a:moveTo>
                    <a:pt x="286" y="1"/>
                  </a:moveTo>
                  <a:cubicBezTo>
                    <a:pt x="196" y="144"/>
                    <a:pt x="152" y="304"/>
                    <a:pt x="152" y="483"/>
                  </a:cubicBezTo>
                  <a:cubicBezTo>
                    <a:pt x="152" y="813"/>
                    <a:pt x="321" y="1107"/>
                    <a:pt x="580" y="1285"/>
                  </a:cubicBezTo>
                  <a:cubicBezTo>
                    <a:pt x="419" y="1277"/>
                    <a:pt x="277" y="1232"/>
                    <a:pt x="143" y="1161"/>
                  </a:cubicBezTo>
                  <a:lnTo>
                    <a:pt x="143" y="1178"/>
                  </a:lnTo>
                  <a:cubicBezTo>
                    <a:pt x="143" y="1642"/>
                    <a:pt x="518" y="2258"/>
                    <a:pt x="1062" y="2258"/>
                  </a:cubicBezTo>
                  <a:cubicBezTo>
                    <a:pt x="821" y="2454"/>
                    <a:pt x="509" y="2561"/>
                    <a:pt x="179" y="2561"/>
                  </a:cubicBezTo>
                  <a:cubicBezTo>
                    <a:pt x="116" y="2561"/>
                    <a:pt x="63" y="2561"/>
                    <a:pt x="0" y="2552"/>
                  </a:cubicBezTo>
                  <a:lnTo>
                    <a:pt x="0" y="2552"/>
                  </a:lnTo>
                  <a:cubicBezTo>
                    <a:pt x="321" y="2757"/>
                    <a:pt x="696" y="2873"/>
                    <a:pt x="1106" y="2873"/>
                  </a:cubicBezTo>
                  <a:cubicBezTo>
                    <a:pt x="2418" y="2873"/>
                    <a:pt x="3140" y="1785"/>
                    <a:pt x="3140" y="839"/>
                  </a:cubicBezTo>
                  <a:lnTo>
                    <a:pt x="3140" y="750"/>
                  </a:lnTo>
                  <a:lnTo>
                    <a:pt x="3355" y="268"/>
                  </a:lnTo>
                  <a:lnTo>
                    <a:pt x="2944" y="268"/>
                  </a:lnTo>
                  <a:cubicBezTo>
                    <a:pt x="2818" y="127"/>
                    <a:pt x="2637" y="41"/>
                    <a:pt x="2437" y="41"/>
                  </a:cubicBezTo>
                  <a:cubicBezTo>
                    <a:pt x="2410" y="41"/>
                    <a:pt x="2383" y="42"/>
                    <a:pt x="2355" y="45"/>
                  </a:cubicBezTo>
                  <a:cubicBezTo>
                    <a:pt x="1981" y="81"/>
                    <a:pt x="1704" y="402"/>
                    <a:pt x="1704" y="768"/>
                  </a:cubicBezTo>
                  <a:cubicBezTo>
                    <a:pt x="1713" y="822"/>
                    <a:pt x="1713" y="866"/>
                    <a:pt x="1722" y="920"/>
                  </a:cubicBezTo>
                  <a:cubicBezTo>
                    <a:pt x="1151" y="777"/>
                    <a:pt x="651" y="447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5"/>
            <p:cNvSpPr/>
            <p:nvPr/>
          </p:nvSpPr>
          <p:spPr>
            <a:xfrm>
              <a:off x="5014333" y="265369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152" y="1"/>
                    <a:pt x="1" y="153"/>
                    <a:pt x="1" y="340"/>
                  </a:cubicBezTo>
                  <a:cubicBezTo>
                    <a:pt x="1" y="518"/>
                    <a:pt x="152" y="670"/>
                    <a:pt x="331" y="670"/>
                  </a:cubicBezTo>
                  <a:cubicBezTo>
                    <a:pt x="518" y="670"/>
                    <a:pt x="661" y="518"/>
                    <a:pt x="661" y="340"/>
                  </a:cubicBezTo>
                  <a:cubicBezTo>
                    <a:pt x="661" y="153"/>
                    <a:pt x="518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4678285" y="2400805"/>
              <a:ext cx="446854" cy="319436"/>
            </a:xfrm>
            <a:custGeom>
              <a:avLst/>
              <a:gdLst/>
              <a:ahLst/>
              <a:cxnLst/>
              <a:rect l="l" t="t" r="r" b="b"/>
              <a:pathLst>
                <a:path w="17023" h="12169" extrusionOk="0">
                  <a:moveTo>
                    <a:pt x="1080" y="0"/>
                  </a:moveTo>
                  <a:cubicBezTo>
                    <a:pt x="893" y="0"/>
                    <a:pt x="732" y="152"/>
                    <a:pt x="732" y="348"/>
                  </a:cubicBezTo>
                  <a:lnTo>
                    <a:pt x="732" y="9635"/>
                  </a:lnTo>
                  <a:lnTo>
                    <a:pt x="331" y="9635"/>
                  </a:lnTo>
                  <a:cubicBezTo>
                    <a:pt x="153" y="9635"/>
                    <a:pt x="1" y="9787"/>
                    <a:pt x="1" y="9974"/>
                  </a:cubicBezTo>
                  <a:lnTo>
                    <a:pt x="1" y="10581"/>
                  </a:lnTo>
                  <a:cubicBezTo>
                    <a:pt x="1" y="11455"/>
                    <a:pt x="715" y="12168"/>
                    <a:pt x="1589" y="12168"/>
                  </a:cubicBezTo>
                  <a:lnTo>
                    <a:pt x="15434" y="12168"/>
                  </a:lnTo>
                  <a:cubicBezTo>
                    <a:pt x="16318" y="12168"/>
                    <a:pt x="17022" y="11455"/>
                    <a:pt x="17022" y="10581"/>
                  </a:cubicBezTo>
                  <a:lnTo>
                    <a:pt x="17022" y="9974"/>
                  </a:lnTo>
                  <a:cubicBezTo>
                    <a:pt x="17022" y="9787"/>
                    <a:pt x="16880" y="9635"/>
                    <a:pt x="16692" y="9635"/>
                  </a:cubicBezTo>
                  <a:lnTo>
                    <a:pt x="16291" y="9635"/>
                  </a:lnTo>
                  <a:lnTo>
                    <a:pt x="16291" y="348"/>
                  </a:lnTo>
                  <a:cubicBezTo>
                    <a:pt x="16291" y="152"/>
                    <a:pt x="16139" y="0"/>
                    <a:pt x="15943" y="0"/>
                  </a:cubicBezTo>
                  <a:lnTo>
                    <a:pt x="13338" y="0"/>
                  </a:lnTo>
                  <a:cubicBezTo>
                    <a:pt x="13320" y="0"/>
                    <a:pt x="13302" y="0"/>
                    <a:pt x="13284" y="18"/>
                  </a:cubicBezTo>
                  <a:cubicBezTo>
                    <a:pt x="12981" y="304"/>
                    <a:pt x="13186" y="660"/>
                    <a:pt x="13472" y="660"/>
                  </a:cubicBezTo>
                  <a:lnTo>
                    <a:pt x="15425" y="660"/>
                  </a:lnTo>
                  <a:cubicBezTo>
                    <a:pt x="15541" y="660"/>
                    <a:pt x="15631" y="750"/>
                    <a:pt x="15631" y="866"/>
                  </a:cubicBezTo>
                  <a:lnTo>
                    <a:pt x="15631" y="9635"/>
                  </a:lnTo>
                  <a:lnTo>
                    <a:pt x="14721" y="9635"/>
                  </a:lnTo>
                  <a:cubicBezTo>
                    <a:pt x="14560" y="9635"/>
                    <a:pt x="14408" y="9760"/>
                    <a:pt x="14382" y="9920"/>
                  </a:cubicBezTo>
                  <a:cubicBezTo>
                    <a:pt x="14355" y="10126"/>
                    <a:pt x="14515" y="10304"/>
                    <a:pt x="14712" y="10304"/>
                  </a:cubicBezTo>
                  <a:lnTo>
                    <a:pt x="16362" y="10304"/>
                  </a:lnTo>
                  <a:lnTo>
                    <a:pt x="16362" y="10581"/>
                  </a:lnTo>
                  <a:cubicBezTo>
                    <a:pt x="16362" y="11089"/>
                    <a:pt x="15943" y="11499"/>
                    <a:pt x="15434" y="11499"/>
                  </a:cubicBezTo>
                  <a:lnTo>
                    <a:pt x="1589" y="11499"/>
                  </a:lnTo>
                  <a:cubicBezTo>
                    <a:pt x="1080" y="11499"/>
                    <a:pt x="670" y="11089"/>
                    <a:pt x="670" y="10581"/>
                  </a:cubicBezTo>
                  <a:lnTo>
                    <a:pt x="670" y="10304"/>
                  </a:lnTo>
                  <a:lnTo>
                    <a:pt x="11625" y="10304"/>
                  </a:lnTo>
                  <a:cubicBezTo>
                    <a:pt x="11786" y="10304"/>
                    <a:pt x="11937" y="10188"/>
                    <a:pt x="11964" y="10019"/>
                  </a:cubicBezTo>
                  <a:cubicBezTo>
                    <a:pt x="11991" y="9813"/>
                    <a:pt x="11830" y="9635"/>
                    <a:pt x="11634" y="9635"/>
                  </a:cubicBezTo>
                  <a:lnTo>
                    <a:pt x="1402" y="9635"/>
                  </a:lnTo>
                  <a:lnTo>
                    <a:pt x="1402" y="866"/>
                  </a:lnTo>
                  <a:cubicBezTo>
                    <a:pt x="1402" y="750"/>
                    <a:pt x="1491" y="660"/>
                    <a:pt x="1598" y="660"/>
                  </a:cubicBezTo>
                  <a:lnTo>
                    <a:pt x="3873" y="660"/>
                  </a:lnTo>
                  <a:cubicBezTo>
                    <a:pt x="3890" y="660"/>
                    <a:pt x="3908" y="651"/>
                    <a:pt x="3926" y="643"/>
                  </a:cubicBezTo>
                  <a:cubicBezTo>
                    <a:pt x="4229" y="357"/>
                    <a:pt x="4024" y="0"/>
                    <a:pt x="3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4874291" y="2678291"/>
              <a:ext cx="55991" cy="17351"/>
            </a:xfrm>
            <a:custGeom>
              <a:avLst/>
              <a:gdLst/>
              <a:ahLst/>
              <a:cxnLst/>
              <a:rect l="l" t="t" r="r" b="b"/>
              <a:pathLst>
                <a:path w="2133" h="661" extrusionOk="0">
                  <a:moveTo>
                    <a:pt x="340" y="1"/>
                  </a:moveTo>
                  <a:cubicBezTo>
                    <a:pt x="152" y="1"/>
                    <a:pt x="1" y="152"/>
                    <a:pt x="1" y="331"/>
                  </a:cubicBezTo>
                  <a:cubicBezTo>
                    <a:pt x="1" y="518"/>
                    <a:pt x="152" y="661"/>
                    <a:pt x="340" y="661"/>
                  </a:cubicBezTo>
                  <a:lnTo>
                    <a:pt x="1803" y="661"/>
                  </a:lnTo>
                  <a:cubicBezTo>
                    <a:pt x="1990" y="661"/>
                    <a:pt x="2133" y="518"/>
                    <a:pt x="2133" y="331"/>
                  </a:cubicBezTo>
                  <a:cubicBezTo>
                    <a:pt x="2133" y="152"/>
                    <a:pt x="1990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4812237" y="2456533"/>
              <a:ext cx="179891" cy="179865"/>
            </a:xfrm>
            <a:custGeom>
              <a:avLst/>
              <a:gdLst/>
              <a:ahLst/>
              <a:cxnLst/>
              <a:rect l="l" t="t" r="r" b="b"/>
              <a:pathLst>
                <a:path w="6853" h="6852" extrusionOk="0">
                  <a:moveTo>
                    <a:pt x="1562" y="1392"/>
                  </a:moveTo>
                  <a:lnTo>
                    <a:pt x="1562" y="1392"/>
                  </a:lnTo>
                  <a:cubicBezTo>
                    <a:pt x="1508" y="1571"/>
                    <a:pt x="1482" y="1758"/>
                    <a:pt x="1482" y="1954"/>
                  </a:cubicBezTo>
                  <a:lnTo>
                    <a:pt x="1482" y="2133"/>
                  </a:lnTo>
                  <a:lnTo>
                    <a:pt x="991" y="2133"/>
                  </a:lnTo>
                  <a:cubicBezTo>
                    <a:pt x="1143" y="1856"/>
                    <a:pt x="1339" y="1606"/>
                    <a:pt x="1562" y="1392"/>
                  </a:cubicBezTo>
                  <a:close/>
                  <a:moveTo>
                    <a:pt x="3114" y="714"/>
                  </a:moveTo>
                  <a:lnTo>
                    <a:pt x="3114" y="2133"/>
                  </a:lnTo>
                  <a:lnTo>
                    <a:pt x="2151" y="2133"/>
                  </a:lnTo>
                  <a:lnTo>
                    <a:pt x="2151" y="1954"/>
                  </a:lnTo>
                  <a:cubicBezTo>
                    <a:pt x="2151" y="1356"/>
                    <a:pt x="2561" y="857"/>
                    <a:pt x="3114" y="714"/>
                  </a:cubicBezTo>
                  <a:close/>
                  <a:moveTo>
                    <a:pt x="3748" y="714"/>
                  </a:moveTo>
                  <a:cubicBezTo>
                    <a:pt x="4301" y="857"/>
                    <a:pt x="4711" y="1356"/>
                    <a:pt x="4711" y="1954"/>
                  </a:cubicBezTo>
                  <a:lnTo>
                    <a:pt x="4711" y="2133"/>
                  </a:lnTo>
                  <a:lnTo>
                    <a:pt x="3748" y="2133"/>
                  </a:lnTo>
                  <a:lnTo>
                    <a:pt x="3748" y="714"/>
                  </a:lnTo>
                  <a:close/>
                  <a:moveTo>
                    <a:pt x="5291" y="1392"/>
                  </a:moveTo>
                  <a:cubicBezTo>
                    <a:pt x="5523" y="1606"/>
                    <a:pt x="5710" y="1856"/>
                    <a:pt x="5862" y="2133"/>
                  </a:cubicBezTo>
                  <a:lnTo>
                    <a:pt x="5371" y="2133"/>
                  </a:lnTo>
                  <a:lnTo>
                    <a:pt x="5371" y="1954"/>
                  </a:lnTo>
                  <a:cubicBezTo>
                    <a:pt x="5371" y="1758"/>
                    <a:pt x="5344" y="1571"/>
                    <a:pt x="5291" y="1392"/>
                  </a:cubicBezTo>
                  <a:close/>
                  <a:moveTo>
                    <a:pt x="1482" y="2793"/>
                  </a:moveTo>
                  <a:lnTo>
                    <a:pt x="1482" y="4059"/>
                  </a:lnTo>
                  <a:lnTo>
                    <a:pt x="741" y="4059"/>
                  </a:lnTo>
                  <a:cubicBezTo>
                    <a:pt x="697" y="3854"/>
                    <a:pt x="670" y="3640"/>
                    <a:pt x="670" y="3426"/>
                  </a:cubicBezTo>
                  <a:cubicBezTo>
                    <a:pt x="670" y="3212"/>
                    <a:pt x="697" y="2998"/>
                    <a:pt x="741" y="2793"/>
                  </a:cubicBezTo>
                  <a:close/>
                  <a:moveTo>
                    <a:pt x="3114" y="2793"/>
                  </a:moveTo>
                  <a:lnTo>
                    <a:pt x="3114" y="4059"/>
                  </a:lnTo>
                  <a:lnTo>
                    <a:pt x="2151" y="4059"/>
                  </a:lnTo>
                  <a:lnTo>
                    <a:pt x="2151" y="2793"/>
                  </a:lnTo>
                  <a:close/>
                  <a:moveTo>
                    <a:pt x="4711" y="2793"/>
                  </a:moveTo>
                  <a:lnTo>
                    <a:pt x="4711" y="4059"/>
                  </a:lnTo>
                  <a:lnTo>
                    <a:pt x="3748" y="4059"/>
                  </a:lnTo>
                  <a:lnTo>
                    <a:pt x="3748" y="2793"/>
                  </a:lnTo>
                  <a:close/>
                  <a:moveTo>
                    <a:pt x="6112" y="2793"/>
                  </a:moveTo>
                  <a:cubicBezTo>
                    <a:pt x="6156" y="2998"/>
                    <a:pt x="6183" y="3212"/>
                    <a:pt x="6183" y="3426"/>
                  </a:cubicBezTo>
                  <a:cubicBezTo>
                    <a:pt x="6183" y="3640"/>
                    <a:pt x="6156" y="3854"/>
                    <a:pt x="6112" y="4059"/>
                  </a:cubicBezTo>
                  <a:lnTo>
                    <a:pt x="5371" y="4059"/>
                  </a:lnTo>
                  <a:lnTo>
                    <a:pt x="5371" y="2793"/>
                  </a:lnTo>
                  <a:close/>
                  <a:moveTo>
                    <a:pt x="1482" y="4720"/>
                  </a:moveTo>
                  <a:lnTo>
                    <a:pt x="1482" y="4907"/>
                  </a:lnTo>
                  <a:cubicBezTo>
                    <a:pt x="1482" y="5094"/>
                    <a:pt x="1508" y="5282"/>
                    <a:pt x="1562" y="5460"/>
                  </a:cubicBezTo>
                  <a:cubicBezTo>
                    <a:pt x="1339" y="5246"/>
                    <a:pt x="1143" y="4996"/>
                    <a:pt x="991" y="4720"/>
                  </a:cubicBezTo>
                  <a:close/>
                  <a:moveTo>
                    <a:pt x="5862" y="4720"/>
                  </a:moveTo>
                  <a:cubicBezTo>
                    <a:pt x="5710" y="4996"/>
                    <a:pt x="5523" y="5246"/>
                    <a:pt x="5291" y="5460"/>
                  </a:cubicBezTo>
                  <a:cubicBezTo>
                    <a:pt x="5344" y="5282"/>
                    <a:pt x="5371" y="5094"/>
                    <a:pt x="5371" y="4907"/>
                  </a:cubicBezTo>
                  <a:lnTo>
                    <a:pt x="5371" y="4720"/>
                  </a:lnTo>
                  <a:close/>
                  <a:moveTo>
                    <a:pt x="3114" y="4720"/>
                  </a:moveTo>
                  <a:lnTo>
                    <a:pt x="3114" y="6138"/>
                  </a:lnTo>
                  <a:cubicBezTo>
                    <a:pt x="2561" y="5995"/>
                    <a:pt x="2151" y="5496"/>
                    <a:pt x="2151" y="4907"/>
                  </a:cubicBezTo>
                  <a:lnTo>
                    <a:pt x="2151" y="4720"/>
                  </a:lnTo>
                  <a:close/>
                  <a:moveTo>
                    <a:pt x="4711" y="4720"/>
                  </a:moveTo>
                  <a:lnTo>
                    <a:pt x="4711" y="4907"/>
                  </a:lnTo>
                  <a:cubicBezTo>
                    <a:pt x="4711" y="5496"/>
                    <a:pt x="4301" y="5995"/>
                    <a:pt x="3748" y="6138"/>
                  </a:cubicBezTo>
                  <a:lnTo>
                    <a:pt x="3748" y="4720"/>
                  </a:lnTo>
                  <a:close/>
                  <a:moveTo>
                    <a:pt x="3426" y="0"/>
                  </a:moveTo>
                  <a:cubicBezTo>
                    <a:pt x="1535" y="0"/>
                    <a:pt x="1" y="1544"/>
                    <a:pt x="1" y="3426"/>
                  </a:cubicBezTo>
                  <a:cubicBezTo>
                    <a:pt x="1" y="5317"/>
                    <a:pt x="1535" y="6852"/>
                    <a:pt x="3426" y="6852"/>
                  </a:cubicBezTo>
                  <a:cubicBezTo>
                    <a:pt x="5318" y="6852"/>
                    <a:pt x="6852" y="5317"/>
                    <a:pt x="6852" y="3426"/>
                  </a:cubicBezTo>
                  <a:cubicBezTo>
                    <a:pt x="6852" y="1544"/>
                    <a:pt x="5318" y="0"/>
                    <a:pt x="3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4893034" y="2384084"/>
              <a:ext cx="17588" cy="45439"/>
            </a:xfrm>
            <a:custGeom>
              <a:avLst/>
              <a:gdLst/>
              <a:ahLst/>
              <a:cxnLst/>
              <a:rect l="l" t="t" r="r" b="b"/>
              <a:pathLst>
                <a:path w="670" h="1731" extrusionOk="0">
                  <a:moveTo>
                    <a:pt x="339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387"/>
                  </a:lnTo>
                  <a:cubicBezTo>
                    <a:pt x="1" y="1556"/>
                    <a:pt x="116" y="1708"/>
                    <a:pt x="286" y="1726"/>
                  </a:cubicBezTo>
                  <a:cubicBezTo>
                    <a:pt x="305" y="1729"/>
                    <a:pt x="324" y="1731"/>
                    <a:pt x="343" y="1731"/>
                  </a:cubicBezTo>
                  <a:cubicBezTo>
                    <a:pt x="523" y="1731"/>
                    <a:pt x="670" y="1581"/>
                    <a:pt x="670" y="1396"/>
                  </a:cubicBezTo>
                  <a:lnTo>
                    <a:pt x="670" y="343"/>
                  </a:lnTo>
                  <a:cubicBezTo>
                    <a:pt x="670" y="182"/>
                    <a:pt x="545" y="31"/>
                    <a:pt x="384" y="4"/>
                  </a:cubicBezTo>
                  <a:cubicBezTo>
                    <a:pt x="369" y="2"/>
                    <a:pt x="354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5"/>
            <p:cNvSpPr/>
            <p:nvPr/>
          </p:nvSpPr>
          <p:spPr>
            <a:xfrm>
              <a:off x="4795857" y="2377837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61" y="37"/>
                    <a:pt x="98" y="99"/>
                  </a:cubicBezTo>
                  <a:cubicBezTo>
                    <a:pt x="36" y="162"/>
                    <a:pt x="0" y="251"/>
                    <a:pt x="0" y="340"/>
                  </a:cubicBezTo>
                  <a:cubicBezTo>
                    <a:pt x="0" y="429"/>
                    <a:pt x="36" y="509"/>
                    <a:pt x="98" y="572"/>
                  </a:cubicBezTo>
                  <a:cubicBezTo>
                    <a:pt x="161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9"/>
                    <a:pt x="660" y="340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5"/>
            <p:cNvSpPr/>
            <p:nvPr/>
          </p:nvSpPr>
          <p:spPr>
            <a:xfrm>
              <a:off x="4815991" y="2399099"/>
              <a:ext cx="42656" cy="40845"/>
            </a:xfrm>
            <a:custGeom>
              <a:avLst/>
              <a:gdLst/>
              <a:ahLst/>
              <a:cxnLst/>
              <a:rect l="l" t="t" r="r" b="b"/>
              <a:pathLst>
                <a:path w="1625" h="1556" extrusionOk="0">
                  <a:moveTo>
                    <a:pt x="371" y="1"/>
                  </a:moveTo>
                  <a:cubicBezTo>
                    <a:pt x="286" y="1"/>
                    <a:pt x="201" y="34"/>
                    <a:pt x="134" y="101"/>
                  </a:cubicBezTo>
                  <a:cubicBezTo>
                    <a:pt x="0" y="226"/>
                    <a:pt x="0" y="440"/>
                    <a:pt x="134" y="565"/>
                  </a:cubicBezTo>
                  <a:lnTo>
                    <a:pt x="1026" y="1457"/>
                  </a:lnTo>
                  <a:cubicBezTo>
                    <a:pt x="1089" y="1519"/>
                    <a:pt x="1169" y="1555"/>
                    <a:pt x="1258" y="1555"/>
                  </a:cubicBezTo>
                  <a:cubicBezTo>
                    <a:pt x="1348" y="1555"/>
                    <a:pt x="1428" y="1519"/>
                    <a:pt x="1490" y="1457"/>
                  </a:cubicBezTo>
                  <a:cubicBezTo>
                    <a:pt x="1624" y="1332"/>
                    <a:pt x="1624" y="1118"/>
                    <a:pt x="1490" y="984"/>
                  </a:cubicBezTo>
                  <a:lnTo>
                    <a:pt x="607" y="101"/>
                  </a:lnTo>
                  <a:cubicBezTo>
                    <a:pt x="540" y="34"/>
                    <a:pt x="455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5"/>
            <p:cNvSpPr/>
            <p:nvPr/>
          </p:nvSpPr>
          <p:spPr>
            <a:xfrm>
              <a:off x="4944562" y="2389256"/>
              <a:ext cx="53655" cy="51844"/>
            </a:xfrm>
            <a:custGeom>
              <a:avLst/>
              <a:gdLst/>
              <a:ahLst/>
              <a:cxnLst/>
              <a:rect l="l" t="t" r="r" b="b"/>
              <a:pathLst>
                <a:path w="2044" h="1975" extrusionOk="0">
                  <a:moveTo>
                    <a:pt x="1673" y="1"/>
                  </a:moveTo>
                  <a:cubicBezTo>
                    <a:pt x="1588" y="1"/>
                    <a:pt x="1503" y="34"/>
                    <a:pt x="1436" y="101"/>
                  </a:cubicBezTo>
                  <a:lnTo>
                    <a:pt x="134" y="1404"/>
                  </a:lnTo>
                  <a:cubicBezTo>
                    <a:pt x="0" y="1538"/>
                    <a:pt x="0" y="1752"/>
                    <a:pt x="134" y="1877"/>
                  </a:cubicBezTo>
                  <a:cubicBezTo>
                    <a:pt x="196" y="1939"/>
                    <a:pt x="277" y="1975"/>
                    <a:pt x="366" y="1975"/>
                  </a:cubicBezTo>
                  <a:cubicBezTo>
                    <a:pt x="455" y="1975"/>
                    <a:pt x="535" y="1939"/>
                    <a:pt x="598" y="1877"/>
                  </a:cubicBezTo>
                  <a:lnTo>
                    <a:pt x="1909" y="574"/>
                  </a:lnTo>
                  <a:cubicBezTo>
                    <a:pt x="2043" y="440"/>
                    <a:pt x="2043" y="226"/>
                    <a:pt x="1909" y="101"/>
                  </a:cubicBezTo>
                  <a:cubicBezTo>
                    <a:pt x="1842" y="34"/>
                    <a:pt x="1758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5"/>
            <p:cNvSpPr/>
            <p:nvPr/>
          </p:nvSpPr>
          <p:spPr>
            <a:xfrm>
              <a:off x="4880381" y="2273416"/>
              <a:ext cx="57409" cy="92321"/>
            </a:xfrm>
            <a:custGeom>
              <a:avLst/>
              <a:gdLst/>
              <a:ahLst/>
              <a:cxnLst/>
              <a:rect l="l" t="t" r="r" b="b"/>
              <a:pathLst>
                <a:path w="2187" h="3517" extrusionOk="0">
                  <a:moveTo>
                    <a:pt x="830" y="0"/>
                  </a:moveTo>
                  <a:cubicBezTo>
                    <a:pt x="634" y="0"/>
                    <a:pt x="483" y="152"/>
                    <a:pt x="483" y="339"/>
                  </a:cubicBezTo>
                  <a:lnTo>
                    <a:pt x="483" y="1196"/>
                  </a:lnTo>
                  <a:lnTo>
                    <a:pt x="358" y="1196"/>
                  </a:lnTo>
                  <a:cubicBezTo>
                    <a:pt x="331" y="1196"/>
                    <a:pt x="313" y="1205"/>
                    <a:pt x="295" y="1213"/>
                  </a:cubicBezTo>
                  <a:cubicBezTo>
                    <a:pt x="1" y="1508"/>
                    <a:pt x="197" y="1856"/>
                    <a:pt x="483" y="1856"/>
                  </a:cubicBezTo>
                  <a:lnTo>
                    <a:pt x="483" y="3310"/>
                  </a:lnTo>
                  <a:cubicBezTo>
                    <a:pt x="483" y="3328"/>
                    <a:pt x="491" y="3354"/>
                    <a:pt x="509" y="3372"/>
                  </a:cubicBezTo>
                  <a:cubicBezTo>
                    <a:pt x="608" y="3474"/>
                    <a:pt x="715" y="3516"/>
                    <a:pt x="813" y="3516"/>
                  </a:cubicBezTo>
                  <a:cubicBezTo>
                    <a:pt x="999" y="3516"/>
                    <a:pt x="1152" y="3366"/>
                    <a:pt x="1152" y="3185"/>
                  </a:cubicBezTo>
                  <a:lnTo>
                    <a:pt x="1152" y="1856"/>
                  </a:lnTo>
                  <a:lnTo>
                    <a:pt x="1723" y="1856"/>
                  </a:lnTo>
                  <a:cubicBezTo>
                    <a:pt x="1749" y="1856"/>
                    <a:pt x="1767" y="1847"/>
                    <a:pt x="1785" y="1838"/>
                  </a:cubicBezTo>
                  <a:cubicBezTo>
                    <a:pt x="2079" y="1544"/>
                    <a:pt x="1883" y="1196"/>
                    <a:pt x="1598" y="1196"/>
                  </a:cubicBezTo>
                  <a:lnTo>
                    <a:pt x="1152" y="1196"/>
                  </a:lnTo>
                  <a:lnTo>
                    <a:pt x="1152" y="803"/>
                  </a:lnTo>
                  <a:cubicBezTo>
                    <a:pt x="1152" y="723"/>
                    <a:pt x="1205" y="660"/>
                    <a:pt x="1285" y="660"/>
                  </a:cubicBezTo>
                  <a:lnTo>
                    <a:pt x="1821" y="660"/>
                  </a:lnTo>
                  <a:cubicBezTo>
                    <a:pt x="1847" y="660"/>
                    <a:pt x="1883" y="651"/>
                    <a:pt x="1901" y="625"/>
                  </a:cubicBezTo>
                  <a:cubicBezTo>
                    <a:pt x="2186" y="339"/>
                    <a:pt x="1981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5"/>
            <p:cNvSpPr/>
            <p:nvPr/>
          </p:nvSpPr>
          <p:spPr>
            <a:xfrm>
              <a:off x="5000762" y="2286278"/>
              <a:ext cx="105866" cy="93240"/>
            </a:xfrm>
            <a:custGeom>
              <a:avLst/>
              <a:gdLst/>
              <a:ahLst/>
              <a:cxnLst/>
              <a:rect l="l" t="t" r="r" b="b"/>
              <a:pathLst>
                <a:path w="4033" h="3552" extrusionOk="0">
                  <a:moveTo>
                    <a:pt x="2766" y="715"/>
                  </a:moveTo>
                  <a:cubicBezTo>
                    <a:pt x="2873" y="715"/>
                    <a:pt x="2971" y="759"/>
                    <a:pt x="3042" y="839"/>
                  </a:cubicBezTo>
                  <a:cubicBezTo>
                    <a:pt x="3087" y="875"/>
                    <a:pt x="3131" y="911"/>
                    <a:pt x="3185" y="929"/>
                  </a:cubicBezTo>
                  <a:lnTo>
                    <a:pt x="3176" y="955"/>
                  </a:lnTo>
                  <a:cubicBezTo>
                    <a:pt x="3158" y="1000"/>
                    <a:pt x="3149" y="1045"/>
                    <a:pt x="3149" y="1098"/>
                  </a:cubicBezTo>
                  <a:lnTo>
                    <a:pt x="3149" y="1187"/>
                  </a:lnTo>
                  <a:cubicBezTo>
                    <a:pt x="3149" y="1865"/>
                    <a:pt x="2659" y="2811"/>
                    <a:pt x="1588" y="2882"/>
                  </a:cubicBezTo>
                  <a:cubicBezTo>
                    <a:pt x="1597" y="2873"/>
                    <a:pt x="1597" y="2873"/>
                    <a:pt x="1606" y="2864"/>
                  </a:cubicBezTo>
                  <a:cubicBezTo>
                    <a:pt x="1722" y="2775"/>
                    <a:pt x="1767" y="2633"/>
                    <a:pt x="1722" y="2499"/>
                  </a:cubicBezTo>
                  <a:cubicBezTo>
                    <a:pt x="1668" y="2365"/>
                    <a:pt x="1544" y="2267"/>
                    <a:pt x="1401" y="2267"/>
                  </a:cubicBezTo>
                  <a:cubicBezTo>
                    <a:pt x="1222" y="2267"/>
                    <a:pt x="1062" y="2133"/>
                    <a:pt x="955" y="1955"/>
                  </a:cubicBezTo>
                  <a:cubicBezTo>
                    <a:pt x="1089" y="1946"/>
                    <a:pt x="1196" y="1856"/>
                    <a:pt x="1240" y="1723"/>
                  </a:cubicBezTo>
                  <a:cubicBezTo>
                    <a:pt x="1285" y="1589"/>
                    <a:pt x="1231" y="1428"/>
                    <a:pt x="1106" y="1348"/>
                  </a:cubicBezTo>
                  <a:cubicBezTo>
                    <a:pt x="990" y="1277"/>
                    <a:pt x="901" y="1161"/>
                    <a:pt x="857" y="1036"/>
                  </a:cubicBezTo>
                  <a:lnTo>
                    <a:pt x="857" y="1036"/>
                  </a:lnTo>
                  <a:cubicBezTo>
                    <a:pt x="1187" y="1294"/>
                    <a:pt x="1570" y="1482"/>
                    <a:pt x="1981" y="1589"/>
                  </a:cubicBezTo>
                  <a:cubicBezTo>
                    <a:pt x="2007" y="1595"/>
                    <a:pt x="2033" y="1598"/>
                    <a:pt x="2059" y="1598"/>
                  </a:cubicBezTo>
                  <a:cubicBezTo>
                    <a:pt x="2185" y="1598"/>
                    <a:pt x="2305" y="1529"/>
                    <a:pt x="2364" y="1410"/>
                  </a:cubicBezTo>
                  <a:cubicBezTo>
                    <a:pt x="2400" y="1339"/>
                    <a:pt x="2409" y="1268"/>
                    <a:pt x="2391" y="1187"/>
                  </a:cubicBezTo>
                  <a:cubicBezTo>
                    <a:pt x="2382" y="1161"/>
                    <a:pt x="2382" y="1125"/>
                    <a:pt x="2382" y="1098"/>
                  </a:cubicBezTo>
                  <a:cubicBezTo>
                    <a:pt x="2382" y="884"/>
                    <a:pt x="2552" y="715"/>
                    <a:pt x="2766" y="715"/>
                  </a:cubicBezTo>
                  <a:close/>
                  <a:moveTo>
                    <a:pt x="598" y="1"/>
                  </a:moveTo>
                  <a:cubicBezTo>
                    <a:pt x="491" y="10"/>
                    <a:pt x="393" y="72"/>
                    <a:pt x="339" y="170"/>
                  </a:cubicBezTo>
                  <a:cubicBezTo>
                    <a:pt x="223" y="367"/>
                    <a:pt x="161" y="590"/>
                    <a:pt x="161" y="822"/>
                  </a:cubicBezTo>
                  <a:cubicBezTo>
                    <a:pt x="161" y="982"/>
                    <a:pt x="188" y="1134"/>
                    <a:pt x="241" y="1277"/>
                  </a:cubicBezTo>
                  <a:cubicBezTo>
                    <a:pt x="188" y="1339"/>
                    <a:pt x="152" y="1419"/>
                    <a:pt x="152" y="1500"/>
                  </a:cubicBezTo>
                  <a:lnTo>
                    <a:pt x="152" y="1517"/>
                  </a:lnTo>
                  <a:cubicBezTo>
                    <a:pt x="152" y="1892"/>
                    <a:pt x="321" y="2294"/>
                    <a:pt x="598" y="2570"/>
                  </a:cubicBezTo>
                  <a:cubicBezTo>
                    <a:pt x="527" y="2570"/>
                    <a:pt x="455" y="2570"/>
                    <a:pt x="384" y="2561"/>
                  </a:cubicBezTo>
                  <a:cubicBezTo>
                    <a:pt x="372" y="2560"/>
                    <a:pt x="361" y="2559"/>
                    <a:pt x="350" y="2559"/>
                  </a:cubicBezTo>
                  <a:cubicBezTo>
                    <a:pt x="184" y="2559"/>
                    <a:pt x="34" y="2680"/>
                    <a:pt x="9" y="2856"/>
                  </a:cubicBezTo>
                  <a:cubicBezTo>
                    <a:pt x="0" y="2980"/>
                    <a:pt x="63" y="3105"/>
                    <a:pt x="170" y="3177"/>
                  </a:cubicBezTo>
                  <a:cubicBezTo>
                    <a:pt x="553" y="3418"/>
                    <a:pt x="990" y="3551"/>
                    <a:pt x="1445" y="3551"/>
                  </a:cubicBezTo>
                  <a:cubicBezTo>
                    <a:pt x="2141" y="3551"/>
                    <a:pt x="2766" y="3275"/>
                    <a:pt x="3203" y="2775"/>
                  </a:cubicBezTo>
                  <a:cubicBezTo>
                    <a:pt x="3595" y="2329"/>
                    <a:pt x="3818" y="1749"/>
                    <a:pt x="3818" y="1178"/>
                  </a:cubicBezTo>
                  <a:cubicBezTo>
                    <a:pt x="3818" y="1178"/>
                    <a:pt x="3818" y="1170"/>
                    <a:pt x="3818" y="1170"/>
                  </a:cubicBezTo>
                  <a:lnTo>
                    <a:pt x="3818" y="1152"/>
                  </a:lnTo>
                  <a:lnTo>
                    <a:pt x="3997" y="741"/>
                  </a:lnTo>
                  <a:cubicBezTo>
                    <a:pt x="4024" y="679"/>
                    <a:pt x="4033" y="607"/>
                    <a:pt x="4015" y="545"/>
                  </a:cubicBezTo>
                  <a:cubicBezTo>
                    <a:pt x="3988" y="376"/>
                    <a:pt x="3845" y="268"/>
                    <a:pt x="3694" y="268"/>
                  </a:cubicBezTo>
                  <a:lnTo>
                    <a:pt x="3417" y="268"/>
                  </a:lnTo>
                  <a:cubicBezTo>
                    <a:pt x="3230" y="126"/>
                    <a:pt x="2998" y="45"/>
                    <a:pt x="2766" y="45"/>
                  </a:cubicBezTo>
                  <a:cubicBezTo>
                    <a:pt x="2284" y="45"/>
                    <a:pt x="1883" y="367"/>
                    <a:pt x="1758" y="804"/>
                  </a:cubicBezTo>
                  <a:cubicBezTo>
                    <a:pt x="1419" y="652"/>
                    <a:pt x="1115" y="420"/>
                    <a:pt x="883" y="126"/>
                  </a:cubicBezTo>
                  <a:cubicBezTo>
                    <a:pt x="812" y="45"/>
                    <a:pt x="705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5"/>
            <p:cNvSpPr/>
            <p:nvPr/>
          </p:nvSpPr>
          <p:spPr>
            <a:xfrm>
              <a:off x="4698891" y="2299875"/>
              <a:ext cx="96390" cy="79616"/>
            </a:xfrm>
            <a:custGeom>
              <a:avLst/>
              <a:gdLst/>
              <a:ahLst/>
              <a:cxnLst/>
              <a:rect l="l" t="t" r="r" b="b"/>
              <a:pathLst>
                <a:path w="3672" h="3033" extrusionOk="0">
                  <a:moveTo>
                    <a:pt x="2035" y="0"/>
                  </a:moveTo>
                  <a:cubicBezTo>
                    <a:pt x="866" y="0"/>
                    <a:pt x="1" y="1321"/>
                    <a:pt x="857" y="2543"/>
                  </a:cubicBezTo>
                  <a:cubicBezTo>
                    <a:pt x="902" y="2596"/>
                    <a:pt x="956" y="2650"/>
                    <a:pt x="1009" y="2685"/>
                  </a:cubicBezTo>
                  <a:cubicBezTo>
                    <a:pt x="1355" y="2927"/>
                    <a:pt x="1709" y="3032"/>
                    <a:pt x="2038" y="3032"/>
                  </a:cubicBezTo>
                  <a:cubicBezTo>
                    <a:pt x="2948" y="3032"/>
                    <a:pt x="3671" y="2230"/>
                    <a:pt x="3534" y="1294"/>
                  </a:cubicBezTo>
                  <a:cubicBezTo>
                    <a:pt x="3525" y="1231"/>
                    <a:pt x="3471" y="1187"/>
                    <a:pt x="3409" y="1187"/>
                  </a:cubicBezTo>
                  <a:lnTo>
                    <a:pt x="2285" y="1187"/>
                  </a:lnTo>
                  <a:cubicBezTo>
                    <a:pt x="2249" y="1187"/>
                    <a:pt x="2213" y="1196"/>
                    <a:pt x="2187" y="1222"/>
                  </a:cubicBezTo>
                  <a:cubicBezTo>
                    <a:pt x="1919" y="1508"/>
                    <a:pt x="2115" y="1847"/>
                    <a:pt x="2392" y="1847"/>
                  </a:cubicBezTo>
                  <a:lnTo>
                    <a:pt x="2820" y="1847"/>
                  </a:lnTo>
                  <a:cubicBezTo>
                    <a:pt x="2691" y="2153"/>
                    <a:pt x="2387" y="2369"/>
                    <a:pt x="2034" y="2369"/>
                  </a:cubicBezTo>
                  <a:cubicBezTo>
                    <a:pt x="1852" y="2369"/>
                    <a:pt x="1656" y="2311"/>
                    <a:pt x="1464" y="2177"/>
                  </a:cubicBezTo>
                  <a:cubicBezTo>
                    <a:pt x="1428" y="2150"/>
                    <a:pt x="1393" y="2123"/>
                    <a:pt x="1375" y="2088"/>
                  </a:cubicBezTo>
                  <a:cubicBezTo>
                    <a:pt x="897" y="1405"/>
                    <a:pt x="1383" y="665"/>
                    <a:pt x="2035" y="665"/>
                  </a:cubicBezTo>
                  <a:cubicBezTo>
                    <a:pt x="2064" y="665"/>
                    <a:pt x="2094" y="666"/>
                    <a:pt x="2124" y="669"/>
                  </a:cubicBezTo>
                  <a:cubicBezTo>
                    <a:pt x="2160" y="669"/>
                    <a:pt x="2204" y="660"/>
                    <a:pt x="2231" y="625"/>
                  </a:cubicBezTo>
                  <a:cubicBezTo>
                    <a:pt x="2508" y="339"/>
                    <a:pt x="2312" y="0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5"/>
            <p:cNvSpPr/>
            <p:nvPr/>
          </p:nvSpPr>
          <p:spPr>
            <a:xfrm>
              <a:off x="4791867" y="2286199"/>
              <a:ext cx="43575" cy="42341"/>
            </a:xfrm>
            <a:custGeom>
              <a:avLst/>
              <a:gdLst/>
              <a:ahLst/>
              <a:cxnLst/>
              <a:rect l="l" t="t" r="r" b="b"/>
              <a:pathLst>
                <a:path w="1660" h="1613" extrusionOk="0">
                  <a:moveTo>
                    <a:pt x="830" y="1"/>
                  </a:moveTo>
                  <a:cubicBezTo>
                    <a:pt x="646" y="1"/>
                    <a:pt x="500" y="152"/>
                    <a:pt x="500" y="334"/>
                  </a:cubicBezTo>
                  <a:lnTo>
                    <a:pt x="500" y="477"/>
                  </a:lnTo>
                  <a:lnTo>
                    <a:pt x="357" y="477"/>
                  </a:lnTo>
                  <a:cubicBezTo>
                    <a:pt x="161" y="477"/>
                    <a:pt x="1" y="646"/>
                    <a:pt x="27" y="851"/>
                  </a:cubicBezTo>
                  <a:cubicBezTo>
                    <a:pt x="54" y="1021"/>
                    <a:pt x="206" y="1137"/>
                    <a:pt x="366" y="1137"/>
                  </a:cubicBezTo>
                  <a:lnTo>
                    <a:pt x="500" y="1137"/>
                  </a:lnTo>
                  <a:lnTo>
                    <a:pt x="500" y="1271"/>
                  </a:lnTo>
                  <a:cubicBezTo>
                    <a:pt x="500" y="1431"/>
                    <a:pt x="616" y="1583"/>
                    <a:pt x="777" y="1610"/>
                  </a:cubicBezTo>
                  <a:cubicBezTo>
                    <a:pt x="792" y="1612"/>
                    <a:pt x="807" y="1613"/>
                    <a:pt x="822" y="1613"/>
                  </a:cubicBezTo>
                  <a:cubicBezTo>
                    <a:pt x="1007" y="1613"/>
                    <a:pt x="1160" y="1461"/>
                    <a:pt x="1160" y="1280"/>
                  </a:cubicBezTo>
                  <a:lnTo>
                    <a:pt x="1160" y="1137"/>
                  </a:lnTo>
                  <a:lnTo>
                    <a:pt x="1294" y="1137"/>
                  </a:lnTo>
                  <a:cubicBezTo>
                    <a:pt x="1455" y="1137"/>
                    <a:pt x="1606" y="1021"/>
                    <a:pt x="1633" y="851"/>
                  </a:cubicBezTo>
                  <a:cubicBezTo>
                    <a:pt x="1660" y="646"/>
                    <a:pt x="1499" y="477"/>
                    <a:pt x="1303" y="477"/>
                  </a:cubicBezTo>
                  <a:lnTo>
                    <a:pt x="1160" y="477"/>
                  </a:lnTo>
                  <a:lnTo>
                    <a:pt x="1160" y="343"/>
                  </a:lnTo>
                  <a:cubicBezTo>
                    <a:pt x="1160" y="182"/>
                    <a:pt x="1044" y="31"/>
                    <a:pt x="875" y="4"/>
                  </a:cubicBezTo>
                  <a:cubicBezTo>
                    <a:pt x="860" y="2"/>
                    <a:pt x="84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5"/>
            <p:cNvSpPr/>
            <p:nvPr/>
          </p:nvSpPr>
          <p:spPr>
            <a:xfrm>
              <a:off x="5013625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67" y="0"/>
                  </a:moveTo>
                  <a:cubicBezTo>
                    <a:pt x="206" y="0"/>
                    <a:pt x="54" y="116"/>
                    <a:pt x="28" y="285"/>
                  </a:cubicBezTo>
                  <a:cubicBezTo>
                    <a:pt x="1" y="491"/>
                    <a:pt x="161" y="660"/>
                    <a:pt x="358" y="660"/>
                  </a:cubicBezTo>
                  <a:lnTo>
                    <a:pt x="1473" y="660"/>
                  </a:lnTo>
                  <a:cubicBezTo>
                    <a:pt x="1678" y="660"/>
                    <a:pt x="1830" y="491"/>
                    <a:pt x="1803" y="285"/>
                  </a:cubicBezTo>
                  <a:cubicBezTo>
                    <a:pt x="1785" y="116"/>
                    <a:pt x="1633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4744802" y="2537802"/>
              <a:ext cx="48038" cy="17351"/>
            </a:xfrm>
            <a:custGeom>
              <a:avLst/>
              <a:gdLst/>
              <a:ahLst/>
              <a:cxnLst/>
              <a:rect l="l" t="t" r="r" b="b"/>
              <a:pathLst>
                <a:path w="1830" h="661" extrusionOk="0">
                  <a:moveTo>
                    <a:pt x="357" y="0"/>
                  </a:moveTo>
                  <a:cubicBezTo>
                    <a:pt x="152" y="0"/>
                    <a:pt x="0" y="178"/>
                    <a:pt x="27" y="384"/>
                  </a:cubicBezTo>
                  <a:cubicBezTo>
                    <a:pt x="45" y="544"/>
                    <a:pt x="197" y="660"/>
                    <a:pt x="366" y="660"/>
                  </a:cubicBezTo>
                  <a:lnTo>
                    <a:pt x="1464" y="660"/>
                  </a:lnTo>
                  <a:cubicBezTo>
                    <a:pt x="1624" y="660"/>
                    <a:pt x="1776" y="544"/>
                    <a:pt x="1803" y="384"/>
                  </a:cubicBezTo>
                  <a:cubicBezTo>
                    <a:pt x="1829" y="178"/>
                    <a:pt x="1669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65"/>
          <p:cNvGrpSpPr/>
          <p:nvPr/>
        </p:nvGrpSpPr>
        <p:grpSpPr>
          <a:xfrm>
            <a:off x="2771560" y="3142063"/>
            <a:ext cx="445990" cy="338060"/>
            <a:chOff x="3357086" y="1749551"/>
            <a:chExt cx="447063" cy="399788"/>
          </a:xfrm>
        </p:grpSpPr>
        <p:sp>
          <p:nvSpPr>
            <p:cNvPr id="1071" name="Google Shape;1071;p65"/>
            <p:cNvSpPr/>
            <p:nvPr/>
          </p:nvSpPr>
          <p:spPr>
            <a:xfrm>
              <a:off x="3365749" y="1758240"/>
              <a:ext cx="394616" cy="63000"/>
            </a:xfrm>
            <a:custGeom>
              <a:avLst/>
              <a:gdLst/>
              <a:ahLst/>
              <a:cxnLst/>
              <a:rect l="l" t="t" r="r" b="b"/>
              <a:pathLst>
                <a:path w="15033" h="2400" extrusionOk="0">
                  <a:moveTo>
                    <a:pt x="0" y="0"/>
                  </a:moveTo>
                  <a:lnTo>
                    <a:pt x="0" y="2400"/>
                  </a:lnTo>
                  <a:lnTo>
                    <a:pt x="15032" y="2400"/>
                  </a:lnTo>
                  <a:lnTo>
                    <a:pt x="15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5"/>
            <p:cNvSpPr/>
            <p:nvPr/>
          </p:nvSpPr>
          <p:spPr>
            <a:xfrm>
              <a:off x="3370185" y="1821213"/>
              <a:ext cx="381518" cy="26"/>
            </a:xfrm>
            <a:custGeom>
              <a:avLst/>
              <a:gdLst/>
              <a:ahLst/>
              <a:cxnLst/>
              <a:rect l="l" t="t" r="r" b="b"/>
              <a:pathLst>
                <a:path w="14534" h="1" extrusionOk="0">
                  <a:moveTo>
                    <a:pt x="1" y="1"/>
                  </a:moveTo>
                  <a:lnTo>
                    <a:pt x="14533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5"/>
            <p:cNvSpPr/>
            <p:nvPr/>
          </p:nvSpPr>
          <p:spPr>
            <a:xfrm>
              <a:off x="3413523" y="1934559"/>
              <a:ext cx="161831" cy="76834"/>
            </a:xfrm>
            <a:custGeom>
              <a:avLst/>
              <a:gdLst/>
              <a:ahLst/>
              <a:cxnLst/>
              <a:rect l="l" t="t" r="r" b="b"/>
              <a:pathLst>
                <a:path w="6165" h="2927" extrusionOk="0">
                  <a:moveTo>
                    <a:pt x="1463" y="1"/>
                  </a:moveTo>
                  <a:cubicBezTo>
                    <a:pt x="652" y="1"/>
                    <a:pt x="0" y="661"/>
                    <a:pt x="0" y="1464"/>
                  </a:cubicBezTo>
                  <a:cubicBezTo>
                    <a:pt x="0" y="2275"/>
                    <a:pt x="652" y="2927"/>
                    <a:pt x="1463" y="2927"/>
                  </a:cubicBezTo>
                  <a:lnTo>
                    <a:pt x="6165" y="2927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5"/>
            <p:cNvSpPr/>
            <p:nvPr/>
          </p:nvSpPr>
          <p:spPr>
            <a:xfrm>
              <a:off x="3569000" y="1895447"/>
              <a:ext cx="155531" cy="155295"/>
            </a:xfrm>
            <a:custGeom>
              <a:avLst/>
              <a:gdLst/>
              <a:ahLst/>
              <a:cxnLst/>
              <a:rect l="l" t="t" r="r" b="b"/>
              <a:pathLst>
                <a:path w="5925" h="5916" extrusionOk="0">
                  <a:moveTo>
                    <a:pt x="2963" y="1"/>
                  </a:moveTo>
                  <a:cubicBezTo>
                    <a:pt x="1330" y="1"/>
                    <a:pt x="1" y="1321"/>
                    <a:pt x="1" y="2954"/>
                  </a:cubicBezTo>
                  <a:cubicBezTo>
                    <a:pt x="1" y="4586"/>
                    <a:pt x="1330" y="5915"/>
                    <a:pt x="2963" y="5915"/>
                  </a:cubicBezTo>
                  <a:cubicBezTo>
                    <a:pt x="4595" y="5915"/>
                    <a:pt x="5924" y="4586"/>
                    <a:pt x="5924" y="2954"/>
                  </a:cubicBezTo>
                  <a:cubicBezTo>
                    <a:pt x="5924" y="1321"/>
                    <a:pt x="4595" y="1"/>
                    <a:pt x="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5"/>
            <p:cNvSpPr/>
            <p:nvPr/>
          </p:nvSpPr>
          <p:spPr>
            <a:xfrm>
              <a:off x="3533878" y="1780946"/>
              <a:ext cx="192281" cy="17588"/>
            </a:xfrm>
            <a:custGeom>
              <a:avLst/>
              <a:gdLst/>
              <a:ahLst/>
              <a:cxnLst/>
              <a:rect l="l" t="t" r="r" b="b"/>
              <a:pathLst>
                <a:path w="7325" h="670" extrusionOk="0">
                  <a:moveTo>
                    <a:pt x="331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18"/>
                    <a:pt x="152" y="669"/>
                    <a:pt x="331" y="669"/>
                  </a:cubicBezTo>
                  <a:lnTo>
                    <a:pt x="6986" y="669"/>
                  </a:lnTo>
                  <a:cubicBezTo>
                    <a:pt x="7173" y="669"/>
                    <a:pt x="7325" y="518"/>
                    <a:pt x="7325" y="339"/>
                  </a:cubicBezTo>
                  <a:cubicBezTo>
                    <a:pt x="7325" y="152"/>
                    <a:pt x="7173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5"/>
            <p:cNvSpPr/>
            <p:nvPr/>
          </p:nvSpPr>
          <p:spPr>
            <a:xfrm>
              <a:off x="3439274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5"/>
            <p:cNvSpPr/>
            <p:nvPr/>
          </p:nvSpPr>
          <p:spPr>
            <a:xfrm>
              <a:off x="3407197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61" y="36"/>
                    <a:pt x="99" y="98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9" y="571"/>
                  </a:cubicBezTo>
                  <a:cubicBezTo>
                    <a:pt x="161" y="634"/>
                    <a:pt x="241" y="669"/>
                    <a:pt x="331" y="669"/>
                  </a:cubicBezTo>
                  <a:cubicBezTo>
                    <a:pt x="420" y="669"/>
                    <a:pt x="509" y="634"/>
                    <a:pt x="571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71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3471351" y="17809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3357086" y="1749551"/>
              <a:ext cx="411941" cy="399788"/>
            </a:xfrm>
            <a:custGeom>
              <a:avLst/>
              <a:gdLst/>
              <a:ahLst/>
              <a:cxnLst/>
              <a:rect l="l" t="t" r="r" b="b"/>
              <a:pathLst>
                <a:path w="15693" h="15230" extrusionOk="0">
                  <a:moveTo>
                    <a:pt x="15032" y="670"/>
                  </a:moveTo>
                  <a:lnTo>
                    <a:pt x="15032" y="2401"/>
                  </a:lnTo>
                  <a:lnTo>
                    <a:pt x="669" y="2401"/>
                  </a:lnTo>
                  <a:lnTo>
                    <a:pt x="669" y="670"/>
                  </a:lnTo>
                  <a:close/>
                  <a:moveTo>
                    <a:pt x="330" y="1"/>
                  </a:moveTo>
                  <a:cubicBezTo>
                    <a:pt x="152" y="1"/>
                    <a:pt x="0" y="153"/>
                    <a:pt x="0" y="331"/>
                  </a:cubicBezTo>
                  <a:lnTo>
                    <a:pt x="0" y="14899"/>
                  </a:lnTo>
                  <a:cubicBezTo>
                    <a:pt x="0" y="15077"/>
                    <a:pt x="152" y="15229"/>
                    <a:pt x="330" y="15229"/>
                  </a:cubicBezTo>
                  <a:lnTo>
                    <a:pt x="12588" y="15229"/>
                  </a:lnTo>
                  <a:cubicBezTo>
                    <a:pt x="12757" y="15229"/>
                    <a:pt x="12909" y="15113"/>
                    <a:pt x="12927" y="14944"/>
                  </a:cubicBezTo>
                  <a:cubicBezTo>
                    <a:pt x="12963" y="14738"/>
                    <a:pt x="12802" y="14569"/>
                    <a:pt x="12597" y="14569"/>
                  </a:cubicBezTo>
                  <a:lnTo>
                    <a:pt x="669" y="14569"/>
                  </a:lnTo>
                  <a:lnTo>
                    <a:pt x="669" y="3061"/>
                  </a:lnTo>
                  <a:lnTo>
                    <a:pt x="15032" y="3061"/>
                  </a:lnTo>
                  <a:lnTo>
                    <a:pt x="15032" y="9966"/>
                  </a:lnTo>
                  <a:cubicBezTo>
                    <a:pt x="15032" y="10135"/>
                    <a:pt x="15148" y="10278"/>
                    <a:pt x="15309" y="10305"/>
                  </a:cubicBezTo>
                  <a:cubicBezTo>
                    <a:pt x="15325" y="10307"/>
                    <a:pt x="15340" y="10308"/>
                    <a:pt x="15356" y="10308"/>
                  </a:cubicBezTo>
                  <a:cubicBezTo>
                    <a:pt x="15541" y="10308"/>
                    <a:pt x="15692" y="10164"/>
                    <a:pt x="15692" y="9975"/>
                  </a:cubicBezTo>
                  <a:lnTo>
                    <a:pt x="15692" y="331"/>
                  </a:lnTo>
                  <a:cubicBezTo>
                    <a:pt x="15692" y="153"/>
                    <a:pt x="15541" y="1"/>
                    <a:pt x="15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3713977" y="2131956"/>
              <a:ext cx="17588" cy="17378"/>
            </a:xfrm>
            <a:custGeom>
              <a:avLst/>
              <a:gdLst/>
              <a:ahLst/>
              <a:cxnLst/>
              <a:rect l="l" t="t" r="r" b="b"/>
              <a:pathLst>
                <a:path w="670" h="662" extrusionOk="0">
                  <a:moveTo>
                    <a:pt x="330" y="1"/>
                  </a:moveTo>
                  <a:cubicBezTo>
                    <a:pt x="250" y="1"/>
                    <a:pt x="161" y="37"/>
                    <a:pt x="98" y="90"/>
                  </a:cubicBezTo>
                  <a:cubicBezTo>
                    <a:pt x="36" y="153"/>
                    <a:pt x="0" y="242"/>
                    <a:pt x="0" y="331"/>
                  </a:cubicBezTo>
                  <a:cubicBezTo>
                    <a:pt x="0" y="420"/>
                    <a:pt x="36" y="500"/>
                    <a:pt x="98" y="563"/>
                  </a:cubicBezTo>
                  <a:cubicBezTo>
                    <a:pt x="161" y="625"/>
                    <a:pt x="250" y="661"/>
                    <a:pt x="330" y="661"/>
                  </a:cubicBezTo>
                  <a:cubicBezTo>
                    <a:pt x="419" y="661"/>
                    <a:pt x="509" y="625"/>
                    <a:pt x="571" y="563"/>
                  </a:cubicBezTo>
                  <a:cubicBezTo>
                    <a:pt x="633" y="500"/>
                    <a:pt x="669" y="420"/>
                    <a:pt x="669" y="331"/>
                  </a:cubicBezTo>
                  <a:cubicBezTo>
                    <a:pt x="669" y="242"/>
                    <a:pt x="633" y="153"/>
                    <a:pt x="571" y="90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3403443" y="1886758"/>
              <a:ext cx="400706" cy="242419"/>
            </a:xfrm>
            <a:custGeom>
              <a:avLst/>
              <a:gdLst/>
              <a:ahLst/>
              <a:cxnLst/>
              <a:rect l="l" t="t" r="r" b="b"/>
              <a:pathLst>
                <a:path w="15265" h="9235" extrusionOk="0">
                  <a:moveTo>
                    <a:pt x="6183" y="2161"/>
                  </a:moveTo>
                  <a:cubicBezTo>
                    <a:pt x="6049" y="2508"/>
                    <a:pt x="5978" y="2892"/>
                    <a:pt x="5978" y="3285"/>
                  </a:cubicBezTo>
                  <a:cubicBezTo>
                    <a:pt x="5978" y="3686"/>
                    <a:pt x="6049" y="4061"/>
                    <a:pt x="6183" y="4418"/>
                  </a:cubicBezTo>
                  <a:lnTo>
                    <a:pt x="1838" y="4418"/>
                  </a:lnTo>
                  <a:cubicBezTo>
                    <a:pt x="1214" y="4418"/>
                    <a:pt x="706" y="3909"/>
                    <a:pt x="706" y="3285"/>
                  </a:cubicBezTo>
                  <a:cubicBezTo>
                    <a:pt x="706" y="2660"/>
                    <a:pt x="1214" y="2161"/>
                    <a:pt x="1838" y="2161"/>
                  </a:cubicBezTo>
                  <a:close/>
                  <a:moveTo>
                    <a:pt x="9270" y="662"/>
                  </a:moveTo>
                  <a:cubicBezTo>
                    <a:pt x="10715" y="662"/>
                    <a:pt x="11892" y="1839"/>
                    <a:pt x="11892" y="3285"/>
                  </a:cubicBezTo>
                  <a:cubicBezTo>
                    <a:pt x="11892" y="4739"/>
                    <a:pt x="10715" y="5916"/>
                    <a:pt x="9270" y="5916"/>
                  </a:cubicBezTo>
                  <a:cubicBezTo>
                    <a:pt x="7824" y="5916"/>
                    <a:pt x="6647" y="4739"/>
                    <a:pt x="6647" y="3285"/>
                  </a:cubicBezTo>
                  <a:cubicBezTo>
                    <a:pt x="6647" y="1839"/>
                    <a:pt x="7824" y="662"/>
                    <a:pt x="9270" y="662"/>
                  </a:cubicBezTo>
                  <a:close/>
                  <a:moveTo>
                    <a:pt x="12749" y="6121"/>
                  </a:moveTo>
                  <a:lnTo>
                    <a:pt x="14480" y="7816"/>
                  </a:lnTo>
                  <a:cubicBezTo>
                    <a:pt x="14560" y="7897"/>
                    <a:pt x="14604" y="8004"/>
                    <a:pt x="14604" y="8129"/>
                  </a:cubicBezTo>
                  <a:cubicBezTo>
                    <a:pt x="14604" y="8245"/>
                    <a:pt x="14560" y="8361"/>
                    <a:pt x="14471" y="8441"/>
                  </a:cubicBezTo>
                  <a:cubicBezTo>
                    <a:pt x="14390" y="8530"/>
                    <a:pt x="14274" y="8575"/>
                    <a:pt x="14158" y="8575"/>
                  </a:cubicBezTo>
                  <a:cubicBezTo>
                    <a:pt x="14034" y="8575"/>
                    <a:pt x="13926" y="8530"/>
                    <a:pt x="13846" y="8450"/>
                  </a:cubicBezTo>
                  <a:lnTo>
                    <a:pt x="13846" y="8441"/>
                  </a:lnTo>
                  <a:lnTo>
                    <a:pt x="12116" y="6755"/>
                  </a:lnTo>
                  <a:lnTo>
                    <a:pt x="12401" y="6469"/>
                  </a:lnTo>
                  <a:lnTo>
                    <a:pt x="12749" y="6121"/>
                  </a:lnTo>
                  <a:close/>
                  <a:moveTo>
                    <a:pt x="9257" y="1"/>
                  </a:moveTo>
                  <a:cubicBezTo>
                    <a:pt x="8111" y="1"/>
                    <a:pt x="7107" y="601"/>
                    <a:pt x="6522" y="1491"/>
                  </a:cubicBezTo>
                  <a:lnTo>
                    <a:pt x="1865" y="1491"/>
                  </a:lnTo>
                  <a:cubicBezTo>
                    <a:pt x="902" y="1491"/>
                    <a:pt x="90" y="2241"/>
                    <a:pt x="45" y="3204"/>
                  </a:cubicBezTo>
                  <a:cubicBezTo>
                    <a:pt x="1" y="4230"/>
                    <a:pt x="821" y="5087"/>
                    <a:pt x="1838" y="5087"/>
                  </a:cubicBezTo>
                  <a:lnTo>
                    <a:pt x="6522" y="5087"/>
                  </a:lnTo>
                  <a:cubicBezTo>
                    <a:pt x="7111" y="5979"/>
                    <a:pt x="8128" y="6576"/>
                    <a:pt x="9270" y="6576"/>
                  </a:cubicBezTo>
                  <a:cubicBezTo>
                    <a:pt x="10046" y="6576"/>
                    <a:pt x="10751" y="6309"/>
                    <a:pt x="11313" y="5863"/>
                  </a:cubicBezTo>
                  <a:lnTo>
                    <a:pt x="11687" y="6246"/>
                  </a:lnTo>
                  <a:lnTo>
                    <a:pt x="11411" y="6523"/>
                  </a:lnTo>
                  <a:cubicBezTo>
                    <a:pt x="11384" y="6550"/>
                    <a:pt x="11366" y="6576"/>
                    <a:pt x="11348" y="6603"/>
                  </a:cubicBezTo>
                  <a:cubicBezTo>
                    <a:pt x="11277" y="6746"/>
                    <a:pt x="11304" y="6898"/>
                    <a:pt x="11411" y="6996"/>
                  </a:cubicBezTo>
                  <a:lnTo>
                    <a:pt x="13373" y="8923"/>
                  </a:lnTo>
                  <a:cubicBezTo>
                    <a:pt x="13579" y="9128"/>
                    <a:pt x="13855" y="9235"/>
                    <a:pt x="14141" y="9235"/>
                  </a:cubicBezTo>
                  <a:lnTo>
                    <a:pt x="14158" y="9235"/>
                  </a:lnTo>
                  <a:cubicBezTo>
                    <a:pt x="14453" y="9235"/>
                    <a:pt x="14729" y="9119"/>
                    <a:pt x="14935" y="8914"/>
                  </a:cubicBezTo>
                  <a:cubicBezTo>
                    <a:pt x="15149" y="8700"/>
                    <a:pt x="15265" y="8423"/>
                    <a:pt x="15265" y="8129"/>
                  </a:cubicBezTo>
                  <a:cubicBezTo>
                    <a:pt x="15265" y="7834"/>
                    <a:pt x="15149" y="7558"/>
                    <a:pt x="14943" y="7344"/>
                  </a:cubicBezTo>
                  <a:lnTo>
                    <a:pt x="12972" y="5426"/>
                  </a:lnTo>
                  <a:cubicBezTo>
                    <a:pt x="12909" y="5359"/>
                    <a:pt x="12825" y="5325"/>
                    <a:pt x="12740" y="5325"/>
                  </a:cubicBezTo>
                  <a:cubicBezTo>
                    <a:pt x="12655" y="5325"/>
                    <a:pt x="12570" y="5359"/>
                    <a:pt x="12508" y="5426"/>
                  </a:cubicBezTo>
                  <a:lnTo>
                    <a:pt x="12160" y="5774"/>
                  </a:lnTo>
                  <a:lnTo>
                    <a:pt x="11785" y="5399"/>
                  </a:lnTo>
                  <a:cubicBezTo>
                    <a:pt x="12276" y="4819"/>
                    <a:pt x="12570" y="4070"/>
                    <a:pt x="12562" y="3249"/>
                  </a:cubicBezTo>
                  <a:cubicBezTo>
                    <a:pt x="12544" y="1483"/>
                    <a:pt x="11099" y="28"/>
                    <a:pt x="9332" y="2"/>
                  </a:cubicBezTo>
                  <a:cubicBezTo>
                    <a:pt x="9307" y="1"/>
                    <a:pt x="9282" y="1"/>
                    <a:pt x="9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3492193" y="1964300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25"/>
                    <a:pt x="251" y="661"/>
                    <a:pt x="331" y="661"/>
                  </a:cubicBezTo>
                  <a:cubicBezTo>
                    <a:pt x="420" y="661"/>
                    <a:pt x="509" y="625"/>
                    <a:pt x="572" y="571"/>
                  </a:cubicBezTo>
                  <a:cubicBezTo>
                    <a:pt x="634" y="509"/>
                    <a:pt x="670" y="420"/>
                    <a:pt x="670" y="331"/>
                  </a:cubicBezTo>
                  <a:cubicBezTo>
                    <a:pt x="670" y="241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3456126" y="1964536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1" y="634"/>
                    <a:pt x="563" y="571"/>
                  </a:cubicBezTo>
                  <a:cubicBezTo>
                    <a:pt x="625" y="509"/>
                    <a:pt x="661" y="420"/>
                    <a:pt x="661" y="330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3528497" y="1964063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1"/>
                  </a:moveTo>
                  <a:cubicBezTo>
                    <a:pt x="241" y="1"/>
                    <a:pt x="152" y="36"/>
                    <a:pt x="99" y="99"/>
                  </a:cubicBezTo>
                  <a:cubicBezTo>
                    <a:pt x="36" y="161"/>
                    <a:pt x="1" y="241"/>
                    <a:pt x="1" y="331"/>
                  </a:cubicBezTo>
                  <a:cubicBezTo>
                    <a:pt x="1" y="420"/>
                    <a:pt x="36" y="500"/>
                    <a:pt x="99" y="563"/>
                  </a:cubicBezTo>
                  <a:cubicBezTo>
                    <a:pt x="152" y="625"/>
                    <a:pt x="241" y="661"/>
                    <a:pt x="331" y="661"/>
                  </a:cubicBezTo>
                  <a:cubicBezTo>
                    <a:pt x="420" y="661"/>
                    <a:pt x="500" y="625"/>
                    <a:pt x="563" y="563"/>
                  </a:cubicBezTo>
                  <a:cubicBezTo>
                    <a:pt x="625" y="500"/>
                    <a:pt x="661" y="420"/>
                    <a:pt x="661" y="331"/>
                  </a:cubicBezTo>
                  <a:cubicBezTo>
                    <a:pt x="661" y="241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3638089" y="1928469"/>
              <a:ext cx="53182" cy="53419"/>
            </a:xfrm>
            <a:custGeom>
              <a:avLst/>
              <a:gdLst/>
              <a:ahLst/>
              <a:cxnLst/>
              <a:rect l="l" t="t" r="r" b="b"/>
              <a:pathLst>
                <a:path w="2026" h="2035" extrusionOk="0">
                  <a:moveTo>
                    <a:pt x="331" y="1"/>
                  </a:moveTo>
                  <a:cubicBezTo>
                    <a:pt x="143" y="1"/>
                    <a:pt x="1" y="152"/>
                    <a:pt x="1" y="331"/>
                  </a:cubicBezTo>
                  <a:cubicBezTo>
                    <a:pt x="1" y="518"/>
                    <a:pt x="143" y="670"/>
                    <a:pt x="331" y="670"/>
                  </a:cubicBezTo>
                  <a:cubicBezTo>
                    <a:pt x="902" y="670"/>
                    <a:pt x="1366" y="1134"/>
                    <a:pt x="1366" y="1696"/>
                  </a:cubicBezTo>
                  <a:cubicBezTo>
                    <a:pt x="1366" y="1883"/>
                    <a:pt x="1508" y="2035"/>
                    <a:pt x="1696" y="2035"/>
                  </a:cubicBezTo>
                  <a:cubicBezTo>
                    <a:pt x="1874" y="2035"/>
                    <a:pt x="2026" y="1883"/>
                    <a:pt x="2026" y="1696"/>
                  </a:cubicBezTo>
                  <a:cubicBezTo>
                    <a:pt x="2026" y="759"/>
                    <a:pt x="126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3456126" y="2048141"/>
              <a:ext cx="85050" cy="17351"/>
            </a:xfrm>
            <a:custGeom>
              <a:avLst/>
              <a:gdLst/>
              <a:ahLst/>
              <a:cxnLst/>
              <a:rect l="l" t="t" r="r" b="b"/>
              <a:pathLst>
                <a:path w="3240" h="661" extrusionOk="0">
                  <a:moveTo>
                    <a:pt x="331" y="0"/>
                  </a:moveTo>
                  <a:cubicBezTo>
                    <a:pt x="144" y="0"/>
                    <a:pt x="1" y="143"/>
                    <a:pt x="1" y="330"/>
                  </a:cubicBezTo>
                  <a:cubicBezTo>
                    <a:pt x="1" y="518"/>
                    <a:pt x="144" y="660"/>
                    <a:pt x="331" y="660"/>
                  </a:cubicBezTo>
                  <a:lnTo>
                    <a:pt x="2909" y="660"/>
                  </a:lnTo>
                  <a:cubicBezTo>
                    <a:pt x="3088" y="660"/>
                    <a:pt x="3239" y="518"/>
                    <a:pt x="3239" y="330"/>
                  </a:cubicBezTo>
                  <a:cubicBezTo>
                    <a:pt x="3239" y="143"/>
                    <a:pt x="3088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3560337" y="2048141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31" y="0"/>
                  </a:moveTo>
                  <a:cubicBezTo>
                    <a:pt x="251" y="0"/>
                    <a:pt x="161" y="36"/>
                    <a:pt x="99" y="98"/>
                  </a:cubicBezTo>
                  <a:cubicBezTo>
                    <a:pt x="37" y="161"/>
                    <a:pt x="1" y="241"/>
                    <a:pt x="1" y="330"/>
                  </a:cubicBezTo>
                  <a:cubicBezTo>
                    <a:pt x="1" y="419"/>
                    <a:pt x="37" y="500"/>
                    <a:pt x="99" y="562"/>
                  </a:cubicBezTo>
                  <a:cubicBezTo>
                    <a:pt x="161" y="625"/>
                    <a:pt x="251" y="660"/>
                    <a:pt x="331" y="660"/>
                  </a:cubicBezTo>
                  <a:cubicBezTo>
                    <a:pt x="420" y="660"/>
                    <a:pt x="509" y="625"/>
                    <a:pt x="572" y="562"/>
                  </a:cubicBezTo>
                  <a:cubicBezTo>
                    <a:pt x="634" y="500"/>
                    <a:pt x="670" y="419"/>
                    <a:pt x="670" y="330"/>
                  </a:cubicBezTo>
                  <a:cubicBezTo>
                    <a:pt x="670" y="241"/>
                    <a:pt x="634" y="161"/>
                    <a:pt x="572" y="98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65"/>
          <p:cNvGrpSpPr/>
          <p:nvPr/>
        </p:nvGrpSpPr>
        <p:grpSpPr>
          <a:xfrm>
            <a:off x="5968776" y="3087401"/>
            <a:ext cx="426612" cy="377926"/>
            <a:chOff x="4027293" y="1726057"/>
            <a:chExt cx="427639" cy="446932"/>
          </a:xfrm>
        </p:grpSpPr>
        <p:sp>
          <p:nvSpPr>
            <p:cNvPr id="1089" name="Google Shape;1089;p65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5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5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65"/>
          <p:cNvSpPr/>
          <p:nvPr/>
        </p:nvSpPr>
        <p:spPr>
          <a:xfrm>
            <a:off x="5740508" y="2901900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5"/>
          <p:cNvSpPr/>
          <p:nvPr/>
        </p:nvSpPr>
        <p:spPr>
          <a:xfrm>
            <a:off x="2552700" y="2936631"/>
            <a:ext cx="883500" cy="74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65"/>
          <p:cNvSpPr txBox="1">
            <a:spLocks noGrp="1"/>
          </p:cNvSpPr>
          <p:nvPr>
            <p:ph type="title" idx="2"/>
          </p:nvPr>
        </p:nvSpPr>
        <p:spPr>
          <a:xfrm>
            <a:off x="1644150" y="3898295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遊戲選擇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遊戲規則設計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1116" name="Google Shape;1116;p65"/>
          <p:cNvSpPr txBox="1">
            <a:spLocks noGrp="1"/>
          </p:cNvSpPr>
          <p:nvPr>
            <p:ph type="title" idx="3"/>
          </p:nvPr>
        </p:nvSpPr>
        <p:spPr>
          <a:xfrm>
            <a:off x="4840492" y="3842370"/>
            <a:ext cx="2683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demo成績顯示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Hachi Maru Pop"/>
                <a:ea typeface="Hachi Maru Pop"/>
                <a:cs typeface="Hachi Maru Pop"/>
                <a:sym typeface="Hachi Maru Pop"/>
              </a:rPr>
              <a:t>上傳介面設計</a:t>
            </a:r>
            <a:endParaRPr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5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Hachi Maru Pop"/>
                <a:ea typeface="Hachi Maru Pop"/>
                <a:cs typeface="Hachi Maru Pop"/>
                <a:sym typeface="Hachi Maru Pop"/>
              </a:rPr>
              <a:t>遊戲首頁</a:t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727C25-E75C-3A1F-FE5A-DA5EDE10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30" y="1511420"/>
            <a:ext cx="6573030" cy="2962830"/>
          </a:xfrm>
          <a:prstGeom prst="rect">
            <a:avLst/>
          </a:prstGeom>
        </p:spPr>
      </p:pic>
      <p:sp>
        <p:nvSpPr>
          <p:cNvPr id="228" name="Google Shape;228;p35"/>
          <p:cNvSpPr/>
          <p:nvPr/>
        </p:nvSpPr>
        <p:spPr>
          <a:xfrm rot="5400000">
            <a:off x="6506224" y="2554240"/>
            <a:ext cx="1761168" cy="3244226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 txBox="1"/>
          <p:nvPr/>
        </p:nvSpPr>
        <p:spPr>
          <a:xfrm>
            <a:off x="5764695" y="3295769"/>
            <a:ext cx="2971796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Start Game 開始遊戲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Rules Introuduction </a:t>
            </a:r>
            <a:endParaRPr lang="en-US" altLang="zh-TW"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進入規則介面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Scoreboard 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查看其他玩家的成績</a:t>
            </a:r>
            <a:endParaRPr lang="en-US" altLang="zh-TW"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Game Introduction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下載說明文件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6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Hachi Maru Pop"/>
                <a:ea typeface="Hachi Maru Pop"/>
                <a:cs typeface="Hachi Maru Pop"/>
                <a:sym typeface="Hachi Maru Pop"/>
              </a:rPr>
              <a:t>首頁-&gt;start Game</a:t>
            </a:r>
            <a:endParaRPr sz="42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438" y="1517175"/>
            <a:ext cx="6465677" cy="28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/>
          <p:nvPr/>
        </p:nvSpPr>
        <p:spPr>
          <a:xfrm rot="5400000">
            <a:off x="6868675" y="2558975"/>
            <a:ext cx="862250" cy="31638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5767473" y="3800803"/>
            <a:ext cx="306465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上方兩張圖片給予玩家選擇角色</a:t>
            </a: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 Start Game 繼續遊戲</a:t>
            </a:r>
            <a:b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37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首頁-&gt;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Rules Introuduction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150" y="1503050"/>
            <a:ext cx="6449701" cy="290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/>
          <p:nvPr/>
        </p:nvSpPr>
        <p:spPr>
          <a:xfrm rot="5400000">
            <a:off x="6957200" y="830625"/>
            <a:ext cx="862200" cy="24504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6309820" y="1718403"/>
            <a:ext cx="2901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規則介紹介面</a:t>
            </a:r>
            <a:b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點回前頁回到遊戲首頁</a:t>
            </a:r>
            <a:b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endParaRPr sz="16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8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38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首頁-&gt;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Scoreboard</a:t>
            </a:r>
            <a:endParaRPr sz="57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50" y="1425025"/>
            <a:ext cx="6727901" cy="30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/>
          <p:nvPr/>
        </p:nvSpPr>
        <p:spPr>
          <a:xfrm rot="5400000">
            <a:off x="7386775" y="953625"/>
            <a:ext cx="1077600" cy="24198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6795400" y="1694550"/>
            <a:ext cx="2901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點選遊戲模式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選擇主題與難度即可觀看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其他玩家的遊玩成績</a:t>
            </a:r>
            <a:b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</a:b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  <p:sp>
        <p:nvSpPr>
          <p:cNvPr id="257" name="Google Shape;257;p38"/>
          <p:cNvSpPr/>
          <p:nvPr/>
        </p:nvSpPr>
        <p:spPr>
          <a:xfrm rot="-5400000" flipH="1">
            <a:off x="1442925" y="2410925"/>
            <a:ext cx="522000" cy="19032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8"/>
          <p:cNvSpPr txBox="1"/>
          <p:nvPr/>
        </p:nvSpPr>
        <p:spPr>
          <a:xfrm>
            <a:off x="752325" y="3154775"/>
            <a:ext cx="248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由成績最佳排至最低</a:t>
            </a:r>
            <a:endParaRPr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39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選擇人物-&gt;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00" y="1624725"/>
            <a:ext cx="5858299" cy="26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/>
          <p:nvPr/>
        </p:nvSpPr>
        <p:spPr>
          <a:xfrm rot="5400000">
            <a:off x="6941850" y="2427475"/>
            <a:ext cx="862200" cy="1621200"/>
          </a:xfrm>
          <a:prstGeom prst="wedgeRoundRectCallout">
            <a:avLst>
              <a:gd name="adj1" fmla="val -20415"/>
              <a:gd name="adj2" fmla="val 5628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9"/>
          <p:cNvSpPr txBox="1"/>
          <p:nvPr/>
        </p:nvSpPr>
        <p:spPr>
          <a:xfrm>
            <a:off x="6687350" y="2914825"/>
            <a:ext cx="2901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br>
              <a:rPr lang="zh-TW" sz="1500" dirty="0">
                <a:latin typeface="Hachi Maru Pop"/>
                <a:ea typeface="Hachi Maru Pop"/>
                <a:cs typeface="Hachi Maru Pop"/>
                <a:sym typeface="Hachi Maru Pop"/>
              </a:rPr>
            </a:br>
            <a:r>
              <a:rPr lang="zh-TW" sz="1500" dirty="0">
                <a:latin typeface="Hachi Maru Pop"/>
                <a:ea typeface="Hachi Maru Pop"/>
                <a:cs typeface="Hachi Maru Pop"/>
                <a:sym typeface="Hachi Maru Pop"/>
              </a:rPr>
              <a:t>遊玩不同遊戲</a:t>
            </a:r>
            <a:endParaRPr sz="1500" dirty="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p40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EDCD6590-3361-E697-42A9-286E5D05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50" y="1396135"/>
            <a:ext cx="4195350" cy="1881353"/>
          </a:xfrm>
          <a:prstGeom prst="rect">
            <a:avLst/>
          </a:prstGeom>
        </p:spPr>
      </p:pic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779150" y="669250"/>
            <a:ext cx="7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選擇遊戲模式</a:t>
            </a:r>
            <a:r>
              <a:rPr lang="zh-TW" sz="3600">
                <a:latin typeface="Hachi Maru Pop"/>
                <a:ea typeface="Hachi Maru Pop"/>
                <a:cs typeface="Hachi Maru Pop"/>
                <a:sym typeface="Hachi Maru Pop"/>
              </a:rPr>
              <a:t>-&gt;</a:t>
            </a:r>
            <a:r>
              <a:rPr lang="zh-TW" sz="3600">
                <a:solidFill>
                  <a:srgbClr val="000000"/>
                </a:solidFill>
                <a:latin typeface="Hachi Maru Pop"/>
                <a:ea typeface="Hachi Maru Pop"/>
                <a:cs typeface="Hachi Maru Pop"/>
                <a:sym typeface="Hachi Maru Pop"/>
              </a:rPr>
              <a:t>遊戲前置劇情</a:t>
            </a:r>
            <a:endParaRPr sz="3600">
              <a:latin typeface="Hachi Maru Pop"/>
              <a:ea typeface="Hachi Maru Pop"/>
              <a:cs typeface="Hachi Maru Pop"/>
              <a:sym typeface="Hachi Maru Pop"/>
            </a:endParaRPr>
          </a:p>
        </p:txBody>
      </p:sp>
      <p:sp>
        <p:nvSpPr>
          <p:cNvPr id="276" name="Google Shape;276;p40"/>
          <p:cNvSpPr/>
          <p:nvPr/>
        </p:nvSpPr>
        <p:spPr>
          <a:xfrm rot="10800000">
            <a:off x="1316750" y="2976820"/>
            <a:ext cx="2886600" cy="782700"/>
          </a:xfrm>
          <a:prstGeom prst="wedgeRoundRectCallout">
            <a:avLst>
              <a:gd name="adj1" fmla="val -37235"/>
              <a:gd name="adj2" fmla="val 82206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1324200" y="3044920"/>
            <a:ext cx="32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 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Click to Continue</a:t>
            </a:r>
            <a:endParaRPr lang="en-US" sz="1500" dirty="0">
              <a:latin typeface="標楷體" panose="03000509000000000000" pitchFamily="65" charset="-120"/>
              <a:ea typeface="標楷體" panose="03000509000000000000" pitchFamily="65" charset="-120"/>
              <a:cs typeface="Hachi Maru Pop"/>
              <a:sym typeface="Hachi Maru Po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繼續進行遊戲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4D9594-8219-84F0-0C40-F2D8964DE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74" y="2811743"/>
            <a:ext cx="3892976" cy="1757922"/>
          </a:xfrm>
          <a:prstGeom prst="rect">
            <a:avLst/>
          </a:prstGeom>
        </p:spPr>
      </p:pic>
      <p:sp>
        <p:nvSpPr>
          <p:cNvPr id="6" name="Google Shape;276;p40">
            <a:extLst>
              <a:ext uri="{FF2B5EF4-FFF2-40B4-BE49-F238E27FC236}">
                <a16:creationId xmlns:a16="http://schemas.microsoft.com/office/drawing/2014/main" id="{F230722E-F7D7-301C-BC0F-113EEC23ABA5}"/>
              </a:ext>
            </a:extLst>
          </p:cNvPr>
          <p:cNvSpPr/>
          <p:nvPr/>
        </p:nvSpPr>
        <p:spPr>
          <a:xfrm rot="10800000">
            <a:off x="4776893" y="2052681"/>
            <a:ext cx="2363378" cy="572701"/>
          </a:xfrm>
          <a:prstGeom prst="wedgeRoundRectCallout">
            <a:avLst>
              <a:gd name="adj1" fmla="val 35014"/>
              <a:gd name="adj2" fmla="val -82430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7;p40">
            <a:extLst>
              <a:ext uri="{FF2B5EF4-FFF2-40B4-BE49-F238E27FC236}">
                <a16:creationId xmlns:a16="http://schemas.microsoft.com/office/drawing/2014/main" id="{33FFE2B8-710D-A1C3-6A10-5FBDF235D92A}"/>
              </a:ext>
            </a:extLst>
          </p:cNvPr>
          <p:cNvSpPr txBox="1"/>
          <p:nvPr/>
        </p:nvSpPr>
        <p:spPr>
          <a:xfrm>
            <a:off x="4822385" y="2156282"/>
            <a:ext cx="32478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點選 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Skip </a:t>
            </a: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  <a:cs typeface="Hachi Maru Pop"/>
                <a:sym typeface="Hachi Maru Pop"/>
              </a:rPr>
              <a:t>跳過前置劇情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2 Marketing Plan by Slidesgo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847</Words>
  <Application>Microsoft Office PowerPoint</Application>
  <PresentationFormat>如螢幕大小 (16:9)</PresentationFormat>
  <Paragraphs>152</Paragraphs>
  <Slides>34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3" baseType="lpstr">
      <vt:lpstr>Catamaran</vt:lpstr>
      <vt:lpstr>Cormorant Garamond</vt:lpstr>
      <vt:lpstr>Hachi Maru Pop</vt:lpstr>
      <vt:lpstr>PT Sans</vt:lpstr>
      <vt:lpstr>Roboto Condensed Light</vt:lpstr>
      <vt:lpstr>微軟正黑體</vt:lpstr>
      <vt:lpstr>標楷體</vt:lpstr>
      <vt:lpstr>Arial</vt:lpstr>
      <vt:lpstr>2022 Marketing Plan by Slidesgo</vt:lpstr>
      <vt:lpstr> 助教模擬器 </vt:lpstr>
      <vt:lpstr>創作動機</vt:lpstr>
      <vt:lpstr>網頁架構</vt:lpstr>
      <vt:lpstr>遊戲首頁</vt:lpstr>
      <vt:lpstr>首頁-&gt;start Game</vt:lpstr>
      <vt:lpstr>首頁-&gt;Rules Introuduction</vt:lpstr>
      <vt:lpstr>首頁-&gt;Scoreboard</vt:lpstr>
      <vt:lpstr>選擇人物-&gt;選擇遊戲模式</vt:lpstr>
      <vt:lpstr>選擇遊戲模式-&gt;遊戲前置劇情</vt:lpstr>
      <vt:lpstr>遊戲前置劇情-&gt;選擇遊戲主題/難度</vt:lpstr>
      <vt:lpstr>極限改作文</vt:lpstr>
      <vt:lpstr>難度</vt:lpstr>
      <vt:lpstr>選擇遊戲模式-&gt;遊戲初始畫面</vt:lpstr>
      <vt:lpstr>遊戲初始畫面-&gt;遊戲開始 </vt:lpstr>
      <vt:lpstr>遊戲畫面-&gt;遊戲結束  </vt:lpstr>
      <vt:lpstr>遊戲結束-&gt;成績顯示  </vt:lpstr>
      <vt:lpstr>demo計時賽</vt:lpstr>
      <vt:lpstr>難度</vt:lpstr>
      <vt:lpstr>選擇遊戲模式-&gt;遊戲初始畫面</vt:lpstr>
      <vt:lpstr>遊戲初始畫面-&gt;遊戲開始 </vt:lpstr>
      <vt:lpstr>點選問題 </vt:lpstr>
      <vt:lpstr>遊戲畫面-&gt;遊戲結束  </vt:lpstr>
      <vt:lpstr>遊戲結束-&gt;成績顯示  </vt:lpstr>
      <vt:lpstr>查看排行榜-&gt;Scoreboard</vt:lpstr>
      <vt:lpstr>使用技術</vt:lpstr>
      <vt:lpstr>HTML5</vt:lpstr>
      <vt:lpstr>HTML5</vt:lpstr>
      <vt:lpstr>Web使用技術</vt:lpstr>
      <vt:lpstr>網站特色&amp;優點</vt:lpstr>
      <vt:lpstr>獨創性</vt:lpstr>
      <vt:lpstr>排行榜</vt:lpstr>
      <vt:lpstr>分工</vt:lpstr>
      <vt:lpstr>極限改作文</vt:lpstr>
      <vt:lpstr>01057132柯欣辰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助教模擬器</dc:title>
  <dc:creator>柯欣辰</dc:creator>
  <cp:lastModifiedBy>star</cp:lastModifiedBy>
  <cp:revision>3</cp:revision>
  <dcterms:modified xsi:type="dcterms:W3CDTF">2022-12-27T03:29:59Z</dcterms:modified>
</cp:coreProperties>
</file>